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26"/>
  </p:notesMasterIdLst>
  <p:sldIdLst>
    <p:sldId id="256" r:id="rId3"/>
    <p:sldId id="258" r:id="rId4"/>
    <p:sldId id="259" r:id="rId5"/>
    <p:sldId id="263" r:id="rId6"/>
    <p:sldId id="260" r:id="rId7"/>
    <p:sldId id="306" r:id="rId8"/>
    <p:sldId id="257" r:id="rId9"/>
    <p:sldId id="302" r:id="rId10"/>
    <p:sldId id="301" r:id="rId11"/>
    <p:sldId id="300" r:id="rId12"/>
    <p:sldId id="303" r:id="rId13"/>
    <p:sldId id="304" r:id="rId14"/>
    <p:sldId id="305" r:id="rId15"/>
    <p:sldId id="307" r:id="rId16"/>
    <p:sldId id="272" r:id="rId17"/>
    <p:sldId id="286" r:id="rId18"/>
    <p:sldId id="308" r:id="rId19"/>
    <p:sldId id="289" r:id="rId20"/>
    <p:sldId id="277" r:id="rId21"/>
    <p:sldId id="274" r:id="rId22"/>
    <p:sldId id="309" r:id="rId23"/>
    <p:sldId id="279" r:id="rId24"/>
    <p:sldId id="280" r:id="rId25"/>
  </p:sldIdLst>
  <p:sldSz cx="9144000" cy="5143500" type="screen16x9"/>
  <p:notesSz cx="6858000" cy="9144000"/>
  <p:embeddedFontLst>
    <p:embeddedFont>
      <p:font typeface="Adobe Devanagari" panose="02040503050201020203" pitchFamily="18" charset="0"/>
      <p:regular r:id="rId27"/>
      <p:bold r:id="rId28"/>
      <p:italic r:id="rId29"/>
      <p:boldItalic r:id="rId30"/>
    </p:embeddedFont>
    <p:embeddedFont>
      <p:font typeface="Georgia" panose="02040502050405020303" pitchFamily="18"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Segoe UI Symbol" panose="020B0502040204020203" pitchFamily="3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1">
          <p15:clr>
            <a:srgbClr val="9AA0A6"/>
          </p15:clr>
        </p15:guide>
        <p15:guide id="2" orient="horz" pos="770">
          <p15:clr>
            <a:srgbClr val="006EB8"/>
          </p15:clr>
        </p15:guide>
        <p15:guide id="3" orient="horz" pos="3008">
          <p15:clr>
            <a:srgbClr val="9AA0A6"/>
          </p15:clr>
        </p15:guide>
        <p15:guide id="4" pos="3126">
          <p15:clr>
            <a:srgbClr val="006EB8"/>
          </p15:clr>
        </p15:guide>
        <p15:guide id="5" pos="3298">
          <p15:clr>
            <a:srgbClr val="666666"/>
          </p15:clr>
        </p15:guide>
        <p15:guide id="6" pos="2954">
          <p15:clr>
            <a:srgbClr val="9AA0A6"/>
          </p15:clr>
        </p15:guide>
        <p15:guide id="7" pos="5372">
          <p15:clr>
            <a:srgbClr val="006EB8"/>
          </p15:clr>
        </p15:guide>
        <p15:guide id="8" pos="431">
          <p15:clr>
            <a:srgbClr val="006EB8"/>
          </p15:clr>
        </p15:guide>
        <p15:guide id="9" orient="horz" pos="840">
          <p15:clr>
            <a:srgbClr val="666666"/>
          </p15:clr>
        </p15:guide>
        <p15:guide id="10" orient="horz" pos="593">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bhdDxw/gDYwt/ihn2ZHAFOYQK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BD143-1569-4B12-802C-719CDE255A16}" v="132" dt="2025-10-08T11:52:31.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1146" y="330"/>
      </p:cViewPr>
      <p:guideLst>
        <p:guide orient="horz" pos="641"/>
        <p:guide orient="horz" pos="770"/>
        <p:guide orient="horz" pos="3008"/>
        <p:guide pos="3126"/>
        <p:guide pos="3298"/>
        <p:guide pos="2954"/>
        <p:guide pos="5372"/>
        <p:guide pos="431"/>
        <p:guide orient="horz" pos="840"/>
        <p:guide orient="horz" pos="593"/>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ry Egan" userId="ad096eb1c949aced" providerId="LiveId" clId="{6856E892-D660-448F-837E-B41546C62FA1}"/>
    <pc:docChg chg="undo custSel addSld delSld modSld sldOrd">
      <pc:chgData name="Gerry Egan" userId="ad096eb1c949aced" providerId="LiveId" clId="{6856E892-D660-448F-837E-B41546C62FA1}" dt="2025-10-08T11:52:31.413" v="1973" actId="6549"/>
      <pc:docMkLst>
        <pc:docMk/>
      </pc:docMkLst>
      <pc:sldChg chg="addSp delSp modSp mod ord">
        <pc:chgData name="Gerry Egan" userId="ad096eb1c949aced" providerId="LiveId" clId="{6856E892-D660-448F-837E-B41546C62FA1}" dt="2025-10-07T12:36:35.190" v="287" actId="403"/>
        <pc:sldMkLst>
          <pc:docMk/>
          <pc:sldMk cId="0" sldId="257"/>
        </pc:sldMkLst>
        <pc:spChg chg="add mod">
          <ac:chgData name="Gerry Egan" userId="ad096eb1c949aced" providerId="LiveId" clId="{6856E892-D660-448F-837E-B41546C62FA1}" dt="2025-10-07T12:36:35.190" v="287" actId="403"/>
          <ac:spMkLst>
            <pc:docMk/>
            <pc:sldMk cId="0" sldId="257"/>
            <ac:spMk id="2" creationId="{5C3056FC-64DF-5B6E-9B39-CF80EA049D62}"/>
          </ac:spMkLst>
        </pc:spChg>
        <pc:spChg chg="mod">
          <ac:chgData name="Gerry Egan" userId="ad096eb1c949aced" providerId="LiveId" clId="{6856E892-D660-448F-837E-B41546C62FA1}" dt="2025-10-07T12:35:15" v="282" actId="1076"/>
          <ac:spMkLst>
            <pc:docMk/>
            <pc:sldMk cId="0" sldId="257"/>
            <ac:spMk id="180" creationId="{00000000-0000-0000-0000-000000000000}"/>
          </ac:spMkLst>
        </pc:spChg>
        <pc:spChg chg="del">
          <ac:chgData name="Gerry Egan" userId="ad096eb1c949aced" providerId="LiveId" clId="{6856E892-D660-448F-837E-B41546C62FA1}" dt="2025-10-07T12:28:11.163" v="127" actId="478"/>
          <ac:spMkLst>
            <pc:docMk/>
            <pc:sldMk cId="0" sldId="257"/>
            <ac:spMk id="181" creationId="{00000000-0000-0000-0000-000000000000}"/>
          </ac:spMkLst>
        </pc:spChg>
      </pc:sldChg>
      <pc:sldChg chg="modSp mod ord">
        <pc:chgData name="Gerry Egan" userId="ad096eb1c949aced" providerId="LiveId" clId="{6856E892-D660-448F-837E-B41546C62FA1}" dt="2025-10-07T13:06:55.153" v="1061" actId="20577"/>
        <pc:sldMkLst>
          <pc:docMk/>
          <pc:sldMk cId="0" sldId="258"/>
        </pc:sldMkLst>
        <pc:spChg chg="mod">
          <ac:chgData name="Gerry Egan" userId="ad096eb1c949aced" providerId="LiveId" clId="{6856E892-D660-448F-837E-B41546C62FA1}" dt="2025-10-07T13:06:55.153" v="1061" actId="20577"/>
          <ac:spMkLst>
            <pc:docMk/>
            <pc:sldMk cId="0" sldId="258"/>
            <ac:spMk id="189" creationId="{00000000-0000-0000-0000-000000000000}"/>
          </ac:spMkLst>
        </pc:spChg>
      </pc:sldChg>
      <pc:sldChg chg="delSp modSp mod ord">
        <pc:chgData name="Gerry Egan" userId="ad096eb1c949aced" providerId="LiveId" clId="{6856E892-D660-448F-837E-B41546C62FA1}" dt="2025-10-08T08:50:50.825" v="1187" actId="403"/>
        <pc:sldMkLst>
          <pc:docMk/>
          <pc:sldMk cId="0" sldId="259"/>
        </pc:sldMkLst>
        <pc:spChg chg="mod">
          <ac:chgData name="Gerry Egan" userId="ad096eb1c949aced" providerId="LiveId" clId="{6856E892-D660-448F-837E-B41546C62FA1}" dt="2025-10-07T10:13:46.535" v="41" actId="20577"/>
          <ac:spMkLst>
            <pc:docMk/>
            <pc:sldMk cId="0" sldId="259"/>
            <ac:spMk id="2" creationId="{A2D5677D-48AC-430D-AC06-42DF111AFDDA}"/>
          </ac:spMkLst>
        </pc:spChg>
        <pc:spChg chg="mod">
          <ac:chgData name="Gerry Egan" userId="ad096eb1c949aced" providerId="LiveId" clId="{6856E892-D660-448F-837E-B41546C62FA1}" dt="2025-10-07T11:14:22.315" v="51" actId="1076"/>
          <ac:spMkLst>
            <pc:docMk/>
            <pc:sldMk cId="0" sldId="259"/>
            <ac:spMk id="203" creationId="{00000000-0000-0000-0000-000000000000}"/>
          </ac:spMkLst>
        </pc:spChg>
        <pc:spChg chg="mod">
          <ac:chgData name="Gerry Egan" userId="ad096eb1c949aced" providerId="LiveId" clId="{6856E892-D660-448F-837E-B41546C62FA1}" dt="2025-10-08T08:50:50.825" v="1187" actId="403"/>
          <ac:spMkLst>
            <pc:docMk/>
            <pc:sldMk cId="0" sldId="259"/>
            <ac:spMk id="209" creationId="{00000000-0000-0000-0000-000000000000}"/>
          </ac:spMkLst>
        </pc:spChg>
        <pc:spChg chg="mod">
          <ac:chgData name="Gerry Egan" userId="ad096eb1c949aced" providerId="LiveId" clId="{6856E892-D660-448F-837E-B41546C62FA1}" dt="2025-10-08T08:50:45.136" v="1186" actId="403"/>
          <ac:spMkLst>
            <pc:docMk/>
            <pc:sldMk cId="0" sldId="259"/>
            <ac:spMk id="213" creationId="{00000000-0000-0000-0000-000000000000}"/>
          </ac:spMkLst>
        </pc:spChg>
        <pc:spChg chg="mod">
          <ac:chgData name="Gerry Egan" userId="ad096eb1c949aced" providerId="LiveId" clId="{6856E892-D660-448F-837E-B41546C62FA1}" dt="2025-10-08T08:50:38.533" v="1185" actId="403"/>
          <ac:spMkLst>
            <pc:docMk/>
            <pc:sldMk cId="0" sldId="259"/>
            <ac:spMk id="215" creationId="{00000000-0000-0000-0000-000000000000}"/>
          </ac:spMkLst>
        </pc:spChg>
        <pc:spChg chg="mod">
          <ac:chgData name="Gerry Egan" userId="ad096eb1c949aced" providerId="LiveId" clId="{6856E892-D660-448F-837E-B41546C62FA1}" dt="2025-10-07T11:14:56.368" v="119" actId="20577"/>
          <ac:spMkLst>
            <pc:docMk/>
            <pc:sldMk cId="0" sldId="259"/>
            <ac:spMk id="217" creationId="{00000000-0000-0000-0000-000000000000}"/>
          </ac:spMkLst>
        </pc:spChg>
        <pc:grpChg chg="mod">
          <ac:chgData name="Gerry Egan" userId="ad096eb1c949aced" providerId="LiveId" clId="{6856E892-D660-448F-837E-B41546C62FA1}" dt="2025-10-07T10:14:06.850" v="48" actId="14100"/>
          <ac:grpSpMkLst>
            <pc:docMk/>
            <pc:sldMk cId="0" sldId="259"/>
            <ac:grpSpMk id="3" creationId="{F2DAC366-6216-EEE6-04F2-6847AD36FB3F}"/>
          </ac:grpSpMkLst>
        </pc:grpChg>
        <pc:grpChg chg="mod">
          <ac:chgData name="Gerry Egan" userId="ad096eb1c949aced" providerId="LiveId" clId="{6856E892-D660-448F-837E-B41546C62FA1}" dt="2025-10-07T10:14:06.850" v="48" actId="14100"/>
          <ac:grpSpMkLst>
            <pc:docMk/>
            <pc:sldMk cId="0" sldId="259"/>
            <ac:grpSpMk id="4" creationId="{A624E288-CCA8-2EAF-8F24-0A895830DA68}"/>
          </ac:grpSpMkLst>
        </pc:grpChg>
        <pc:grpChg chg="del mod">
          <ac:chgData name="Gerry Egan" userId="ad096eb1c949aced" providerId="LiveId" clId="{6856E892-D660-448F-837E-B41546C62FA1}" dt="2025-10-07T11:14:13.768" v="49" actId="478"/>
          <ac:grpSpMkLst>
            <pc:docMk/>
            <pc:sldMk cId="0" sldId="259"/>
            <ac:grpSpMk id="5" creationId="{4B3CE6AD-987D-E81A-450B-A743CDFC5C48}"/>
          </ac:grpSpMkLst>
        </pc:grpChg>
        <pc:grpChg chg="mod">
          <ac:chgData name="Gerry Egan" userId="ad096eb1c949aced" providerId="LiveId" clId="{6856E892-D660-448F-837E-B41546C62FA1}" dt="2025-10-07T11:14:42.226" v="115" actId="1035"/>
          <ac:grpSpMkLst>
            <pc:docMk/>
            <pc:sldMk cId="0" sldId="259"/>
            <ac:grpSpMk id="6" creationId="{C49F3591-9C36-07B6-856A-AFBA636486AF}"/>
          </ac:grpSpMkLst>
        </pc:grpChg>
        <pc:grpChg chg="mod">
          <ac:chgData name="Gerry Egan" userId="ad096eb1c949aced" providerId="LiveId" clId="{6856E892-D660-448F-837E-B41546C62FA1}" dt="2025-10-07T11:14:37.735" v="111" actId="1035"/>
          <ac:grpSpMkLst>
            <pc:docMk/>
            <pc:sldMk cId="0" sldId="259"/>
            <ac:grpSpMk id="7" creationId="{5BFDFFEF-F738-B2A8-3340-BF5026E8B3CA}"/>
          </ac:grpSpMkLst>
        </pc:grpChg>
      </pc:sldChg>
      <pc:sldChg chg="delSp modSp mod modAnim modNotes modNotesTx">
        <pc:chgData name="Gerry Egan" userId="ad096eb1c949aced" providerId="LiveId" clId="{6856E892-D660-448F-837E-B41546C62FA1}" dt="2025-10-08T11:42:38.663" v="1965" actId="20577"/>
        <pc:sldMkLst>
          <pc:docMk/>
          <pc:sldMk cId="0" sldId="260"/>
        </pc:sldMkLst>
        <pc:spChg chg="del">
          <ac:chgData name="Gerry Egan" userId="ad096eb1c949aced" providerId="LiveId" clId="{6856E892-D660-448F-837E-B41546C62FA1}" dt="2025-10-07T12:32:26.621" v="229" actId="478"/>
          <ac:spMkLst>
            <pc:docMk/>
            <pc:sldMk cId="0" sldId="260"/>
            <ac:spMk id="3" creationId="{E2B4A70C-47CE-AC4B-0F3D-F8D7FD13020D}"/>
          </ac:spMkLst>
        </pc:spChg>
        <pc:spChg chg="mod">
          <ac:chgData name="Gerry Egan" userId="ad096eb1c949aced" providerId="LiveId" clId="{6856E892-D660-448F-837E-B41546C62FA1}" dt="2025-10-08T11:32:52.353" v="1531" actId="20577"/>
          <ac:spMkLst>
            <pc:docMk/>
            <pc:sldMk cId="0" sldId="260"/>
            <ac:spMk id="223" creationId="{00000000-0000-0000-0000-000000000000}"/>
          </ac:spMkLst>
        </pc:spChg>
        <pc:spChg chg="mod">
          <ac:chgData name="Gerry Egan" userId="ad096eb1c949aced" providerId="LiveId" clId="{6856E892-D660-448F-837E-B41546C62FA1}" dt="2025-10-07T12:33:09.451" v="268" actId="1036"/>
          <ac:spMkLst>
            <pc:docMk/>
            <pc:sldMk cId="0" sldId="260"/>
            <ac:spMk id="225" creationId="{00000000-0000-0000-0000-000000000000}"/>
          </ac:spMkLst>
        </pc:spChg>
        <pc:spChg chg="del">
          <ac:chgData name="Gerry Egan" userId="ad096eb1c949aced" providerId="LiveId" clId="{6856E892-D660-448F-837E-B41546C62FA1}" dt="2025-10-07T12:33:03.219" v="234" actId="478"/>
          <ac:spMkLst>
            <pc:docMk/>
            <pc:sldMk cId="0" sldId="260"/>
            <ac:spMk id="226" creationId="{00000000-0000-0000-0000-000000000000}"/>
          </ac:spMkLst>
        </pc:spChg>
      </pc:sldChg>
      <pc:sldChg chg="del ord">
        <pc:chgData name="Gerry Egan" userId="ad096eb1c949aced" providerId="LiveId" clId="{6856E892-D660-448F-837E-B41546C62FA1}" dt="2025-10-07T12:57:10.416" v="670" actId="47"/>
        <pc:sldMkLst>
          <pc:docMk/>
          <pc:sldMk cId="0" sldId="261"/>
        </pc:sldMkLst>
      </pc:sldChg>
      <pc:sldChg chg="del">
        <pc:chgData name="Gerry Egan" userId="ad096eb1c949aced" providerId="LiveId" clId="{6856E892-D660-448F-837E-B41546C62FA1}" dt="2025-10-07T12:57:10.416" v="670" actId="47"/>
        <pc:sldMkLst>
          <pc:docMk/>
          <pc:sldMk cId="0" sldId="262"/>
        </pc:sldMkLst>
      </pc:sldChg>
      <pc:sldChg chg="delSp modSp mod ord modAnim">
        <pc:chgData name="Gerry Egan" userId="ad096eb1c949aced" providerId="LiveId" clId="{6856E892-D660-448F-837E-B41546C62FA1}" dt="2025-10-08T11:52:31.413" v="1973" actId="6549"/>
        <pc:sldMkLst>
          <pc:docMk/>
          <pc:sldMk cId="0" sldId="263"/>
        </pc:sldMkLst>
        <pc:spChg chg="mod">
          <ac:chgData name="Gerry Egan" userId="ad096eb1c949aced" providerId="LiveId" clId="{6856E892-D660-448F-837E-B41546C62FA1}" dt="2025-10-08T11:52:31.413" v="1973" actId="6549"/>
          <ac:spMkLst>
            <pc:docMk/>
            <pc:sldMk cId="0" sldId="263"/>
            <ac:spMk id="259" creationId="{00000000-0000-0000-0000-000000000000}"/>
          </ac:spMkLst>
        </pc:spChg>
        <pc:spChg chg="mod">
          <ac:chgData name="Gerry Egan" userId="ad096eb1c949aced" providerId="LiveId" clId="{6856E892-D660-448F-837E-B41546C62FA1}" dt="2025-10-07T13:07:48.839" v="1064" actId="1076"/>
          <ac:spMkLst>
            <pc:docMk/>
            <pc:sldMk cId="0" sldId="263"/>
            <ac:spMk id="261" creationId="{00000000-0000-0000-0000-000000000000}"/>
          </ac:spMkLst>
        </pc:spChg>
        <pc:spChg chg="del">
          <ac:chgData name="Gerry Egan" userId="ad096eb1c949aced" providerId="LiveId" clId="{6856E892-D660-448F-837E-B41546C62FA1}" dt="2025-10-07T12:30:09.910" v="175" actId="478"/>
          <ac:spMkLst>
            <pc:docMk/>
            <pc:sldMk cId="0" sldId="263"/>
            <ac:spMk id="262" creationId="{00000000-0000-0000-0000-000000000000}"/>
          </ac:spMkLst>
        </pc:spChg>
      </pc:sldChg>
      <pc:sldChg chg="del">
        <pc:chgData name="Gerry Egan" userId="ad096eb1c949aced" providerId="LiveId" clId="{6856E892-D660-448F-837E-B41546C62FA1}" dt="2025-10-07T12:54:29.425" v="653" actId="47"/>
        <pc:sldMkLst>
          <pc:docMk/>
          <pc:sldMk cId="0" sldId="264"/>
        </pc:sldMkLst>
      </pc:sldChg>
      <pc:sldChg chg="del">
        <pc:chgData name="Gerry Egan" userId="ad096eb1c949aced" providerId="LiveId" clId="{6856E892-D660-448F-837E-B41546C62FA1}" dt="2025-10-07T12:54:37.815" v="654" actId="47"/>
        <pc:sldMkLst>
          <pc:docMk/>
          <pc:sldMk cId="0" sldId="265"/>
        </pc:sldMkLst>
      </pc:sldChg>
      <pc:sldChg chg="del">
        <pc:chgData name="Gerry Egan" userId="ad096eb1c949aced" providerId="LiveId" clId="{6856E892-D660-448F-837E-B41546C62FA1}" dt="2025-10-07T12:57:10.416" v="670" actId="47"/>
        <pc:sldMkLst>
          <pc:docMk/>
          <pc:sldMk cId="0" sldId="267"/>
        </pc:sldMkLst>
      </pc:sldChg>
      <pc:sldChg chg="del">
        <pc:chgData name="Gerry Egan" userId="ad096eb1c949aced" providerId="LiveId" clId="{6856E892-D660-448F-837E-B41546C62FA1}" dt="2025-10-07T12:57:10.416" v="670" actId="47"/>
        <pc:sldMkLst>
          <pc:docMk/>
          <pc:sldMk cId="0" sldId="268"/>
        </pc:sldMkLst>
      </pc:sldChg>
      <pc:sldChg chg="del">
        <pc:chgData name="Gerry Egan" userId="ad096eb1c949aced" providerId="LiveId" clId="{6856E892-D660-448F-837E-B41546C62FA1}" dt="2025-10-07T12:57:10.416" v="670" actId="47"/>
        <pc:sldMkLst>
          <pc:docMk/>
          <pc:sldMk cId="0" sldId="269"/>
        </pc:sldMkLst>
      </pc:sldChg>
      <pc:sldChg chg="del">
        <pc:chgData name="Gerry Egan" userId="ad096eb1c949aced" providerId="LiveId" clId="{6856E892-D660-448F-837E-B41546C62FA1}" dt="2025-10-07T13:06:22.804" v="1057" actId="47"/>
        <pc:sldMkLst>
          <pc:docMk/>
          <pc:sldMk cId="2936040881" sldId="270"/>
        </pc:sldMkLst>
      </pc:sldChg>
      <pc:sldChg chg="del">
        <pc:chgData name="Gerry Egan" userId="ad096eb1c949aced" providerId="LiveId" clId="{6856E892-D660-448F-837E-B41546C62FA1}" dt="2025-10-07T13:06:23.491" v="1058" actId="47"/>
        <pc:sldMkLst>
          <pc:docMk/>
          <pc:sldMk cId="3487303578" sldId="271"/>
        </pc:sldMkLst>
      </pc:sldChg>
      <pc:sldChg chg="modSp mod ord">
        <pc:chgData name="Gerry Egan" userId="ad096eb1c949aced" providerId="LiveId" clId="{6856E892-D660-448F-837E-B41546C62FA1}" dt="2025-10-07T12:57:55.806" v="674" actId="6549"/>
        <pc:sldMkLst>
          <pc:docMk/>
          <pc:sldMk cId="1281946190" sldId="272"/>
        </pc:sldMkLst>
        <pc:spChg chg="mod">
          <ac:chgData name="Gerry Egan" userId="ad096eb1c949aced" providerId="LiveId" clId="{6856E892-D660-448F-837E-B41546C62FA1}" dt="2025-10-07T12:57:55.806" v="674" actId="6549"/>
          <ac:spMkLst>
            <pc:docMk/>
            <pc:sldMk cId="1281946190" sldId="272"/>
            <ac:spMk id="414" creationId="{00000000-0000-0000-0000-000000000000}"/>
          </ac:spMkLst>
        </pc:spChg>
      </pc:sldChg>
      <pc:sldChg chg="addSp modSp mod modAnim">
        <pc:chgData name="Gerry Egan" userId="ad096eb1c949aced" providerId="LiveId" clId="{6856E892-D660-448F-837E-B41546C62FA1}" dt="2025-10-07T13:24:12.092" v="1176" actId="403"/>
        <pc:sldMkLst>
          <pc:docMk/>
          <pc:sldMk cId="0" sldId="274"/>
        </pc:sldMkLst>
        <pc:spChg chg="mod">
          <ac:chgData name="Gerry Egan" userId="ad096eb1c949aced" providerId="LiveId" clId="{6856E892-D660-448F-837E-B41546C62FA1}" dt="2025-10-07T13:24:12.092" v="1176" actId="403"/>
          <ac:spMkLst>
            <pc:docMk/>
            <pc:sldMk cId="0" sldId="274"/>
            <ac:spMk id="2" creationId="{156263E6-D8D9-038C-2BDE-2CB22E0C7A4B}"/>
          </ac:spMkLst>
        </pc:spChg>
        <pc:spChg chg="mod">
          <ac:chgData name="Gerry Egan" userId="ad096eb1c949aced" providerId="LiveId" clId="{6856E892-D660-448F-837E-B41546C62FA1}" dt="2025-10-07T13:05:07.659" v="1028" actId="1038"/>
          <ac:spMkLst>
            <pc:docMk/>
            <pc:sldMk cId="0" sldId="274"/>
            <ac:spMk id="3" creationId="{8F9A3410-0D2A-AC5D-38D5-EAA3205B733C}"/>
          </ac:spMkLst>
        </pc:spChg>
        <pc:spChg chg="mod">
          <ac:chgData name="Gerry Egan" userId="ad096eb1c949aced" providerId="LiveId" clId="{6856E892-D660-448F-837E-B41546C62FA1}" dt="2025-10-07T13:05:21.590" v="1046" actId="1037"/>
          <ac:spMkLst>
            <pc:docMk/>
            <pc:sldMk cId="0" sldId="274"/>
            <ac:spMk id="4" creationId="{2AA5376F-6545-2850-5D8D-FB0098CE70DF}"/>
          </ac:spMkLst>
        </pc:spChg>
        <pc:spChg chg="add mod">
          <ac:chgData name="Gerry Egan" userId="ad096eb1c949aced" providerId="LiveId" clId="{6856E892-D660-448F-837E-B41546C62FA1}" dt="2025-10-07T13:20:33.848" v="1153" actId="207"/>
          <ac:spMkLst>
            <pc:docMk/>
            <pc:sldMk cId="0" sldId="274"/>
            <ac:spMk id="5" creationId="{CCEF7AC2-5E3F-6B9B-9C4F-834473790D35}"/>
          </ac:spMkLst>
        </pc:spChg>
        <pc:spChg chg="mod">
          <ac:chgData name="Gerry Egan" userId="ad096eb1c949aced" providerId="LiveId" clId="{6856E892-D660-448F-837E-B41546C62FA1}" dt="2025-10-07T13:05:12.587" v="1035" actId="1038"/>
          <ac:spMkLst>
            <pc:docMk/>
            <pc:sldMk cId="0" sldId="274"/>
            <ac:spMk id="6" creationId="{C586196B-3CE1-4AB6-BFBD-58853AC5EB65}"/>
          </ac:spMkLst>
        </pc:spChg>
        <pc:spChg chg="mod">
          <ac:chgData name="Gerry Egan" userId="ad096eb1c949aced" providerId="LiveId" clId="{6856E892-D660-448F-837E-B41546C62FA1}" dt="2025-10-07T13:05:17.611" v="1042" actId="1037"/>
          <ac:spMkLst>
            <pc:docMk/>
            <pc:sldMk cId="0" sldId="274"/>
            <ac:spMk id="432" creationId="{00000000-0000-0000-0000-000000000000}"/>
          </ac:spMkLst>
        </pc:spChg>
        <pc:spChg chg="mod">
          <ac:chgData name="Gerry Egan" userId="ad096eb1c949aced" providerId="LiveId" clId="{6856E892-D660-448F-837E-B41546C62FA1}" dt="2025-10-07T13:17:43.530" v="1122" actId="20577"/>
          <ac:spMkLst>
            <pc:docMk/>
            <pc:sldMk cId="0" sldId="274"/>
            <ac:spMk id="433" creationId="{00000000-0000-0000-0000-000000000000}"/>
          </ac:spMkLst>
        </pc:spChg>
      </pc:sldChg>
      <pc:sldChg chg="del">
        <pc:chgData name="Gerry Egan" userId="ad096eb1c949aced" providerId="LiveId" clId="{6856E892-D660-448F-837E-B41546C62FA1}" dt="2025-10-07T13:06:12.775" v="1054" actId="47"/>
        <pc:sldMkLst>
          <pc:docMk/>
          <pc:sldMk cId="0" sldId="275"/>
        </pc:sldMkLst>
      </pc:sldChg>
      <pc:sldChg chg="del">
        <pc:chgData name="Gerry Egan" userId="ad096eb1c949aced" providerId="LiveId" clId="{6856E892-D660-448F-837E-B41546C62FA1}" dt="2025-10-07T13:06:14.046" v="1055" actId="47"/>
        <pc:sldMkLst>
          <pc:docMk/>
          <pc:sldMk cId="0" sldId="276"/>
        </pc:sldMkLst>
      </pc:sldChg>
      <pc:sldChg chg="del">
        <pc:chgData name="Gerry Egan" userId="ad096eb1c949aced" providerId="LiveId" clId="{6856E892-D660-448F-837E-B41546C62FA1}" dt="2025-10-07T13:06:16.188" v="1056" actId="47"/>
        <pc:sldMkLst>
          <pc:docMk/>
          <pc:sldMk cId="0" sldId="278"/>
        </pc:sldMkLst>
      </pc:sldChg>
      <pc:sldChg chg="add del">
        <pc:chgData name="Gerry Egan" userId="ad096eb1c949aced" providerId="LiveId" clId="{6856E892-D660-448F-837E-B41546C62FA1}" dt="2025-10-07T13:06:30.829" v="1060" actId="47"/>
        <pc:sldMkLst>
          <pc:docMk/>
          <pc:sldMk cId="0" sldId="280"/>
        </pc:sldMkLst>
      </pc:sldChg>
      <pc:sldChg chg="del">
        <pc:chgData name="Gerry Egan" userId="ad096eb1c949aced" providerId="LiveId" clId="{6856E892-D660-448F-837E-B41546C62FA1}" dt="2025-10-07T12:56:17.348" v="666" actId="47"/>
        <pc:sldMkLst>
          <pc:docMk/>
          <pc:sldMk cId="3254480495" sldId="281"/>
        </pc:sldMkLst>
      </pc:sldChg>
      <pc:sldChg chg="del">
        <pc:chgData name="Gerry Egan" userId="ad096eb1c949aced" providerId="LiveId" clId="{6856E892-D660-448F-837E-B41546C62FA1}" dt="2025-10-07T12:54:53.534" v="657" actId="47"/>
        <pc:sldMkLst>
          <pc:docMk/>
          <pc:sldMk cId="3077620461" sldId="282"/>
        </pc:sldMkLst>
      </pc:sldChg>
      <pc:sldChg chg="del">
        <pc:chgData name="Gerry Egan" userId="ad096eb1c949aced" providerId="LiveId" clId="{6856E892-D660-448F-837E-B41546C62FA1}" dt="2025-10-07T12:56:31.643" v="667" actId="47"/>
        <pc:sldMkLst>
          <pc:docMk/>
          <pc:sldMk cId="1315157168" sldId="283"/>
        </pc:sldMkLst>
      </pc:sldChg>
      <pc:sldChg chg="del">
        <pc:chgData name="Gerry Egan" userId="ad096eb1c949aced" providerId="LiveId" clId="{6856E892-D660-448F-837E-B41546C62FA1}" dt="2025-10-07T12:57:42" v="672" actId="47"/>
        <pc:sldMkLst>
          <pc:docMk/>
          <pc:sldMk cId="324283552" sldId="284"/>
        </pc:sldMkLst>
      </pc:sldChg>
      <pc:sldChg chg="modSp del mod">
        <pc:chgData name="Gerry Egan" userId="ad096eb1c949aced" providerId="LiveId" clId="{6856E892-D660-448F-837E-B41546C62FA1}" dt="2025-10-07T12:31:29.466" v="224" actId="47"/>
        <pc:sldMkLst>
          <pc:docMk/>
          <pc:sldMk cId="3842134895" sldId="285"/>
        </pc:sldMkLst>
        <pc:spChg chg="mod">
          <ac:chgData name="Gerry Egan" userId="ad096eb1c949aced" providerId="LiveId" clId="{6856E892-D660-448F-837E-B41546C62FA1}" dt="2025-10-07T12:29:49.648" v="174" actId="6549"/>
          <ac:spMkLst>
            <pc:docMk/>
            <pc:sldMk cId="3842134895" sldId="285"/>
            <ac:spMk id="209" creationId="{3574E9A0-36E5-23EA-8EFF-8CA050FB9E10}"/>
          </ac:spMkLst>
        </pc:spChg>
      </pc:sldChg>
      <pc:sldChg chg="modSp mod ord">
        <pc:chgData name="Gerry Egan" userId="ad096eb1c949aced" providerId="LiveId" clId="{6856E892-D660-448F-837E-B41546C62FA1}" dt="2025-10-07T13:24:38.990" v="1177" actId="6549"/>
        <pc:sldMkLst>
          <pc:docMk/>
          <pc:sldMk cId="1725112846" sldId="286"/>
        </pc:sldMkLst>
        <pc:spChg chg="mod">
          <ac:chgData name="Gerry Egan" userId="ad096eb1c949aced" providerId="LiveId" clId="{6856E892-D660-448F-837E-B41546C62FA1}" dt="2025-10-07T13:24:38.990" v="1177" actId="6549"/>
          <ac:spMkLst>
            <pc:docMk/>
            <pc:sldMk cId="1725112846" sldId="286"/>
            <ac:spMk id="413" creationId="{15ECB3CA-4574-81D4-B1F1-D4566066D9E8}"/>
          </ac:spMkLst>
        </pc:spChg>
      </pc:sldChg>
      <pc:sldChg chg="del">
        <pc:chgData name="Gerry Egan" userId="ad096eb1c949aced" providerId="LiveId" clId="{6856E892-D660-448F-837E-B41546C62FA1}" dt="2025-10-07T12:54:41.026" v="655" actId="47"/>
        <pc:sldMkLst>
          <pc:docMk/>
          <pc:sldMk cId="1046562164" sldId="287"/>
        </pc:sldMkLst>
      </pc:sldChg>
      <pc:sldChg chg="del">
        <pc:chgData name="Gerry Egan" userId="ad096eb1c949aced" providerId="LiveId" clId="{6856E892-D660-448F-837E-B41546C62FA1}" dt="2025-10-07T12:54:45.216" v="656" actId="47"/>
        <pc:sldMkLst>
          <pc:docMk/>
          <pc:sldMk cId="884764374" sldId="288"/>
        </pc:sldMkLst>
      </pc:sldChg>
      <pc:sldChg chg="del">
        <pc:chgData name="Gerry Egan" userId="ad096eb1c949aced" providerId="LiveId" clId="{6856E892-D660-448F-837E-B41546C62FA1}" dt="2025-10-07T13:06:04.103" v="1053" actId="47"/>
        <pc:sldMkLst>
          <pc:docMk/>
          <pc:sldMk cId="3625626836" sldId="290"/>
        </pc:sldMkLst>
      </pc:sldChg>
      <pc:sldChg chg="modSp add del mod">
        <pc:chgData name="Gerry Egan" userId="ad096eb1c949aced" providerId="LiveId" clId="{6856E892-D660-448F-837E-B41546C62FA1}" dt="2025-10-07T12:33:43.996" v="273" actId="47"/>
        <pc:sldMkLst>
          <pc:docMk/>
          <pc:sldMk cId="9531308" sldId="291"/>
        </pc:sldMkLst>
        <pc:spChg chg="mod">
          <ac:chgData name="Gerry Egan" userId="ad096eb1c949aced" providerId="LiveId" clId="{6856E892-D660-448F-837E-B41546C62FA1}" dt="2025-10-07T12:26:40.244" v="121" actId="27636"/>
          <ac:spMkLst>
            <pc:docMk/>
            <pc:sldMk cId="9531308" sldId="291"/>
            <ac:spMk id="3" creationId="{C7B194F5-64F9-51B9-C9CE-FD37179AC1B2}"/>
          </ac:spMkLst>
        </pc:spChg>
      </pc:sldChg>
      <pc:sldChg chg="add del">
        <pc:chgData name="Gerry Egan" userId="ad096eb1c949aced" providerId="LiveId" clId="{6856E892-D660-448F-837E-B41546C62FA1}" dt="2025-10-07T12:36:42.879" v="288" actId="47"/>
        <pc:sldMkLst>
          <pc:docMk/>
          <pc:sldMk cId="1641433846" sldId="292"/>
        </pc:sldMkLst>
      </pc:sldChg>
      <pc:sldChg chg="modSp add del mod">
        <pc:chgData name="Gerry Egan" userId="ad096eb1c949aced" providerId="LiveId" clId="{6856E892-D660-448F-837E-B41546C62FA1}" dt="2025-10-07T12:39:35.258" v="308" actId="47"/>
        <pc:sldMkLst>
          <pc:docMk/>
          <pc:sldMk cId="998083045" sldId="293"/>
        </pc:sldMkLst>
        <pc:spChg chg="mod">
          <ac:chgData name="Gerry Egan" userId="ad096eb1c949aced" providerId="LiveId" clId="{6856E892-D660-448F-837E-B41546C62FA1}" dt="2025-10-07T12:26:40.296" v="122" actId="27636"/>
          <ac:spMkLst>
            <pc:docMk/>
            <pc:sldMk cId="998083045" sldId="293"/>
            <ac:spMk id="2" creationId="{F45A1915-2478-38A8-F1A8-E1B99D6AD68F}"/>
          </ac:spMkLst>
        </pc:spChg>
      </pc:sldChg>
      <pc:sldChg chg="delSp modSp add del mod">
        <pc:chgData name="Gerry Egan" userId="ad096eb1c949aced" providerId="LiveId" clId="{6856E892-D660-448F-837E-B41546C62FA1}" dt="2025-10-07T12:45:16.526" v="408" actId="47"/>
        <pc:sldMkLst>
          <pc:docMk/>
          <pc:sldMk cId="204922246" sldId="294"/>
        </pc:sldMkLst>
        <pc:spChg chg="mod">
          <ac:chgData name="Gerry Egan" userId="ad096eb1c949aced" providerId="LiveId" clId="{6856E892-D660-448F-837E-B41546C62FA1}" dt="2025-10-07T12:26:40.302" v="123" actId="27636"/>
          <ac:spMkLst>
            <pc:docMk/>
            <pc:sldMk cId="204922246" sldId="294"/>
            <ac:spMk id="2" creationId="{87CE5DB1-28B5-74EC-4FAF-8309965AA3EF}"/>
          </ac:spMkLst>
        </pc:spChg>
        <pc:graphicFrameChg chg="del">
          <ac:chgData name="Gerry Egan" userId="ad096eb1c949aced" providerId="LiveId" clId="{6856E892-D660-448F-837E-B41546C62FA1}" dt="2025-10-07T12:43:59.043" v="398" actId="21"/>
          <ac:graphicFrameMkLst>
            <pc:docMk/>
            <pc:sldMk cId="204922246" sldId="294"/>
            <ac:graphicFrameMk id="4" creationId="{407388C2-72B4-478A-4BAC-F9281AE2CC66}"/>
          </ac:graphicFrameMkLst>
        </pc:graphicFrameChg>
        <pc:picChg chg="del">
          <ac:chgData name="Gerry Egan" userId="ad096eb1c949aced" providerId="LiveId" clId="{6856E892-D660-448F-837E-B41546C62FA1}" dt="2025-10-07T12:43:38.683" v="395" actId="21"/>
          <ac:picMkLst>
            <pc:docMk/>
            <pc:sldMk cId="204922246" sldId="294"/>
            <ac:picMk id="6" creationId="{B6C08176-36F4-652E-F68D-862697BA89A3}"/>
          </ac:picMkLst>
        </pc:picChg>
      </pc:sldChg>
      <pc:sldChg chg="modSp add del mod">
        <pc:chgData name="Gerry Egan" userId="ad096eb1c949aced" providerId="LiveId" clId="{6856E892-D660-448F-837E-B41546C62FA1}" dt="2025-10-07T12:47:10.909" v="453" actId="47"/>
        <pc:sldMkLst>
          <pc:docMk/>
          <pc:sldMk cId="2446617376" sldId="295"/>
        </pc:sldMkLst>
        <pc:spChg chg="mod">
          <ac:chgData name="Gerry Egan" userId="ad096eb1c949aced" providerId="LiveId" clId="{6856E892-D660-448F-837E-B41546C62FA1}" dt="2025-10-07T12:26:40.318" v="125" actId="27636"/>
          <ac:spMkLst>
            <pc:docMk/>
            <pc:sldMk cId="2446617376" sldId="295"/>
            <ac:spMk id="2" creationId="{5CFFD40D-E5A4-EF42-2436-BEC450E61C36}"/>
          </ac:spMkLst>
        </pc:spChg>
        <pc:spChg chg="mod">
          <ac:chgData name="Gerry Egan" userId="ad096eb1c949aced" providerId="LiveId" clId="{6856E892-D660-448F-837E-B41546C62FA1}" dt="2025-10-07T12:26:40.316" v="124" actId="27636"/>
          <ac:spMkLst>
            <pc:docMk/>
            <pc:sldMk cId="2446617376" sldId="295"/>
            <ac:spMk id="3" creationId="{4EA52DC8-C925-A55D-08C8-A40EE2313187}"/>
          </ac:spMkLst>
        </pc:spChg>
      </pc:sldChg>
      <pc:sldChg chg="delSp modSp add del mod delAnim">
        <pc:chgData name="Gerry Egan" userId="ad096eb1c949aced" providerId="LiveId" clId="{6856E892-D660-448F-837E-B41546C62FA1}" dt="2025-10-07T12:49:29.695" v="528" actId="47"/>
        <pc:sldMkLst>
          <pc:docMk/>
          <pc:sldMk cId="3827444341" sldId="296"/>
        </pc:sldMkLst>
        <pc:spChg chg="mod">
          <ac:chgData name="Gerry Egan" userId="ad096eb1c949aced" providerId="LiveId" clId="{6856E892-D660-448F-837E-B41546C62FA1}" dt="2025-10-07T12:47:53.253" v="458" actId="21"/>
          <ac:spMkLst>
            <pc:docMk/>
            <pc:sldMk cId="3827444341" sldId="296"/>
            <ac:spMk id="2" creationId="{D5D26109-496B-6555-F2E5-3F5918C3558A}"/>
          </ac:spMkLst>
        </pc:spChg>
        <pc:graphicFrameChg chg="del">
          <ac:chgData name="Gerry Egan" userId="ad096eb1c949aced" providerId="LiveId" clId="{6856E892-D660-448F-837E-B41546C62FA1}" dt="2025-10-07T12:48:27.788" v="510" actId="21"/>
          <ac:graphicFrameMkLst>
            <pc:docMk/>
            <pc:sldMk cId="3827444341" sldId="296"/>
            <ac:graphicFrameMk id="5" creationId="{8254826A-9654-AC92-5CDC-516DAD027CC9}"/>
          </ac:graphicFrameMkLst>
        </pc:graphicFrameChg>
      </pc:sldChg>
      <pc:sldChg chg="modSp add del mod">
        <pc:chgData name="Gerry Egan" userId="ad096eb1c949aced" providerId="LiveId" clId="{6856E892-D660-448F-837E-B41546C62FA1}" dt="2025-10-07T12:52:23.213" v="553" actId="47"/>
        <pc:sldMkLst>
          <pc:docMk/>
          <pc:sldMk cId="1847202822" sldId="297"/>
        </pc:sldMkLst>
        <pc:spChg chg="mod">
          <ac:chgData name="Gerry Egan" userId="ad096eb1c949aced" providerId="LiveId" clId="{6856E892-D660-448F-837E-B41546C62FA1}" dt="2025-10-07T12:50:20.616" v="536" actId="27636"/>
          <ac:spMkLst>
            <pc:docMk/>
            <pc:sldMk cId="1847202822" sldId="297"/>
            <ac:spMk id="3" creationId="{42C3A14B-B3B3-08F3-F362-3884728D44B6}"/>
          </ac:spMkLst>
        </pc:spChg>
      </pc:sldChg>
      <pc:sldChg chg="modSp add del mod">
        <pc:chgData name="Gerry Egan" userId="ad096eb1c949aced" providerId="LiveId" clId="{6856E892-D660-448F-837E-B41546C62FA1}" dt="2025-10-07T12:54:12.823" v="652" actId="47"/>
        <pc:sldMkLst>
          <pc:docMk/>
          <pc:sldMk cId="1096033037" sldId="298"/>
        </pc:sldMkLst>
        <pc:spChg chg="mod">
          <ac:chgData name="Gerry Egan" userId="ad096eb1c949aced" providerId="LiveId" clId="{6856E892-D660-448F-837E-B41546C62FA1}" dt="2025-10-07T12:53:00.372" v="555" actId="21"/>
          <ac:spMkLst>
            <pc:docMk/>
            <pc:sldMk cId="1096033037" sldId="298"/>
            <ac:spMk id="3" creationId="{E4D22938-8224-7375-9553-475197CD7BD5}"/>
          </ac:spMkLst>
        </pc:spChg>
      </pc:sldChg>
      <pc:sldChg chg="delSp modSp add del mod ord">
        <pc:chgData name="Gerry Egan" userId="ad096eb1c949aced" providerId="LiveId" clId="{6856E892-D660-448F-837E-B41546C62FA1}" dt="2025-10-07T12:41:28.704" v="326" actId="47"/>
        <pc:sldMkLst>
          <pc:docMk/>
          <pc:sldMk cId="1553871415" sldId="299"/>
        </pc:sldMkLst>
        <pc:spChg chg="del mod">
          <ac:chgData name="Gerry Egan" userId="ad096eb1c949aced" providerId="LiveId" clId="{6856E892-D660-448F-837E-B41546C62FA1}" dt="2025-10-07T12:40:55.517" v="318"/>
          <ac:spMkLst>
            <pc:docMk/>
            <pc:sldMk cId="1553871415" sldId="299"/>
            <ac:spMk id="223" creationId="{9D0A2562-D143-596B-1B89-2B3E710AC233}"/>
          </ac:spMkLst>
        </pc:spChg>
        <pc:spChg chg="del">
          <ac:chgData name="Gerry Egan" userId="ad096eb1c949aced" providerId="LiveId" clId="{6856E892-D660-448F-837E-B41546C62FA1}" dt="2025-10-07T12:40:44.559" v="314" actId="478"/>
          <ac:spMkLst>
            <pc:docMk/>
            <pc:sldMk cId="1553871415" sldId="299"/>
            <ac:spMk id="224" creationId="{8F04B9C3-E7F3-235E-244A-16B697EF9046}"/>
          </ac:spMkLst>
        </pc:spChg>
        <pc:spChg chg="del mod">
          <ac:chgData name="Gerry Egan" userId="ad096eb1c949aced" providerId="LiveId" clId="{6856E892-D660-448F-837E-B41546C62FA1}" dt="2025-10-07T12:40:47.363" v="315" actId="478"/>
          <ac:spMkLst>
            <pc:docMk/>
            <pc:sldMk cId="1553871415" sldId="299"/>
            <ac:spMk id="225" creationId="{BCF7A7D8-3633-540D-DDEB-37A098245128}"/>
          </ac:spMkLst>
        </pc:spChg>
      </pc:sldChg>
      <pc:sldChg chg="modSp add mod ord">
        <pc:chgData name="Gerry Egan" userId="ad096eb1c949aced" providerId="LiveId" clId="{6856E892-D660-448F-837E-B41546C62FA1}" dt="2025-10-07T12:47:23.892" v="456"/>
        <pc:sldMkLst>
          <pc:docMk/>
          <pc:sldMk cId="1635804290" sldId="300"/>
        </pc:sldMkLst>
        <pc:spChg chg="mod">
          <ac:chgData name="Gerry Egan" userId="ad096eb1c949aced" providerId="LiveId" clId="{6856E892-D660-448F-837E-B41546C62FA1}" dt="2025-10-07T12:46:48.400" v="452" actId="12"/>
          <ac:spMkLst>
            <pc:docMk/>
            <pc:sldMk cId="1635804290" sldId="300"/>
            <ac:spMk id="2" creationId="{87472596-FC9E-DFF5-7107-4FC1A62A87A5}"/>
          </ac:spMkLst>
        </pc:spChg>
        <pc:spChg chg="mod">
          <ac:chgData name="Gerry Egan" userId="ad096eb1c949aced" providerId="LiveId" clId="{6856E892-D660-448F-837E-B41546C62FA1}" dt="2025-10-07T12:45:49.442" v="447" actId="6549"/>
          <ac:spMkLst>
            <pc:docMk/>
            <pc:sldMk cId="1635804290" sldId="300"/>
            <ac:spMk id="180" creationId="{26F11928-E29E-2926-1D70-04D46A43D5B0}"/>
          </ac:spMkLst>
        </pc:spChg>
      </pc:sldChg>
      <pc:sldChg chg="addSp delSp modSp add mod ord modAnim">
        <pc:chgData name="Gerry Egan" userId="ad096eb1c949aced" providerId="LiveId" clId="{6856E892-D660-448F-837E-B41546C62FA1}" dt="2025-10-07T12:45:09.843" v="407"/>
        <pc:sldMkLst>
          <pc:docMk/>
          <pc:sldMk cId="1990813738" sldId="301"/>
        </pc:sldMkLst>
        <pc:spChg chg="add mod">
          <ac:chgData name="Gerry Egan" userId="ad096eb1c949aced" providerId="LiveId" clId="{6856E892-D660-448F-837E-B41546C62FA1}" dt="2025-10-07T12:43:27.885" v="394" actId="1035"/>
          <ac:spMkLst>
            <pc:docMk/>
            <pc:sldMk cId="1990813738" sldId="301"/>
            <ac:spMk id="2" creationId="{7F37B0AA-F4BE-8B8C-CBCD-57357293087C}"/>
          </ac:spMkLst>
        </pc:spChg>
        <pc:spChg chg="mod">
          <ac:chgData name="Gerry Egan" userId="ad096eb1c949aced" providerId="LiveId" clId="{6856E892-D660-448F-837E-B41546C62FA1}" dt="2025-10-07T12:43:04.011" v="372" actId="20577"/>
          <ac:spMkLst>
            <pc:docMk/>
            <pc:sldMk cId="1990813738" sldId="301"/>
            <ac:spMk id="223" creationId="{5DE39001-EA9B-619E-48FA-D925FB8FC153}"/>
          </ac:spMkLst>
        </pc:spChg>
        <pc:spChg chg="del mod">
          <ac:chgData name="Gerry Egan" userId="ad096eb1c949aced" providerId="LiveId" clId="{6856E892-D660-448F-837E-B41546C62FA1}" dt="2025-10-07T12:42:27.286" v="359" actId="478"/>
          <ac:spMkLst>
            <pc:docMk/>
            <pc:sldMk cId="1990813738" sldId="301"/>
            <ac:spMk id="224" creationId="{8984D490-1275-C84B-19CC-513657C717AE}"/>
          </ac:spMkLst>
        </pc:spChg>
        <pc:spChg chg="mod">
          <ac:chgData name="Gerry Egan" userId="ad096eb1c949aced" providerId="LiveId" clId="{6856E892-D660-448F-837E-B41546C62FA1}" dt="2025-10-07T12:41:51.886" v="354" actId="20577"/>
          <ac:spMkLst>
            <pc:docMk/>
            <pc:sldMk cId="1990813738" sldId="301"/>
            <ac:spMk id="225" creationId="{EE989E3A-80A2-B044-5D84-D5559474E46C}"/>
          </ac:spMkLst>
        </pc:spChg>
        <pc:graphicFrameChg chg="add mod modGraphic">
          <ac:chgData name="Gerry Egan" userId="ad096eb1c949aced" providerId="LiveId" clId="{6856E892-D660-448F-837E-B41546C62FA1}" dt="2025-10-07T12:44:35.974" v="401" actId="207"/>
          <ac:graphicFrameMkLst>
            <pc:docMk/>
            <pc:sldMk cId="1990813738" sldId="301"/>
            <ac:graphicFrameMk id="4" creationId="{1CE2B62B-837A-0A8A-6641-532B32F8739E}"/>
          </ac:graphicFrameMkLst>
        </pc:graphicFrameChg>
        <pc:picChg chg="add mod">
          <ac:chgData name="Gerry Egan" userId="ad096eb1c949aced" providerId="LiveId" clId="{6856E892-D660-448F-837E-B41546C62FA1}" dt="2025-10-07T12:44:43.700" v="403" actId="207"/>
          <ac:picMkLst>
            <pc:docMk/>
            <pc:sldMk cId="1990813738" sldId="301"/>
            <ac:picMk id="3" creationId="{6E434FBC-085F-0393-93DD-4E687DF598F6}"/>
          </ac:picMkLst>
        </pc:picChg>
      </pc:sldChg>
      <pc:sldChg chg="add">
        <pc:chgData name="Gerry Egan" userId="ad096eb1c949aced" providerId="LiveId" clId="{6856E892-D660-448F-837E-B41546C62FA1}" dt="2025-10-07T12:45:28.291" v="409" actId="2890"/>
        <pc:sldMkLst>
          <pc:docMk/>
          <pc:sldMk cId="76338642" sldId="302"/>
        </pc:sldMkLst>
      </pc:sldChg>
      <pc:sldChg chg="addSp delSp modSp add mod delAnim modAnim">
        <pc:chgData name="Gerry Egan" userId="ad096eb1c949aced" providerId="LiveId" clId="{6856E892-D660-448F-837E-B41546C62FA1}" dt="2025-10-07T12:49:11.793" v="527" actId="207"/>
        <pc:sldMkLst>
          <pc:docMk/>
          <pc:sldMk cId="683019421" sldId="303"/>
        </pc:sldMkLst>
        <pc:spChg chg="del">
          <ac:chgData name="Gerry Egan" userId="ad096eb1c949aced" providerId="LiveId" clId="{6856E892-D660-448F-837E-B41546C62FA1}" dt="2025-10-07T12:47:41.123" v="457" actId="478"/>
          <ac:spMkLst>
            <pc:docMk/>
            <pc:sldMk cId="683019421" sldId="303"/>
            <ac:spMk id="2" creationId="{8EB1EC1A-4C6A-A525-DCBE-E619B5841505}"/>
          </ac:spMkLst>
        </pc:spChg>
        <pc:spChg chg="add del">
          <ac:chgData name="Gerry Egan" userId="ad096eb1c949aced" providerId="LiveId" clId="{6856E892-D660-448F-837E-B41546C62FA1}" dt="2025-10-07T12:48:21.599" v="509" actId="478"/>
          <ac:spMkLst>
            <pc:docMk/>
            <pc:sldMk cId="683019421" sldId="303"/>
            <ac:spMk id="6" creationId="{2F728100-E4B1-338A-6106-0A87CE02C297}"/>
          </ac:spMkLst>
        </pc:spChg>
        <pc:spChg chg="del">
          <ac:chgData name="Gerry Egan" userId="ad096eb1c949aced" providerId="LiveId" clId="{6856E892-D660-448F-837E-B41546C62FA1}" dt="2025-10-07T12:47:41.123" v="457" actId="478"/>
          <ac:spMkLst>
            <pc:docMk/>
            <pc:sldMk cId="683019421" sldId="303"/>
            <ac:spMk id="223" creationId="{08ECFF38-5464-FC0C-52EF-5BBABC16206A}"/>
          </ac:spMkLst>
        </pc:spChg>
        <pc:spChg chg="mod">
          <ac:chgData name="Gerry Egan" userId="ad096eb1c949aced" providerId="LiveId" clId="{6856E892-D660-448F-837E-B41546C62FA1}" dt="2025-10-07T12:48:17.790" v="508" actId="115"/>
          <ac:spMkLst>
            <pc:docMk/>
            <pc:sldMk cId="683019421" sldId="303"/>
            <ac:spMk id="225" creationId="{5879A9C8-CF7D-1546-8C91-9A53CD1D4D68}"/>
          </ac:spMkLst>
        </pc:spChg>
        <pc:graphicFrameChg chg="del">
          <ac:chgData name="Gerry Egan" userId="ad096eb1c949aced" providerId="LiveId" clId="{6856E892-D660-448F-837E-B41546C62FA1}" dt="2025-10-07T12:47:41.123" v="457" actId="478"/>
          <ac:graphicFrameMkLst>
            <pc:docMk/>
            <pc:sldMk cId="683019421" sldId="303"/>
            <ac:graphicFrameMk id="4" creationId="{645D086C-16AF-A787-1A3F-79D75F8C7A62}"/>
          </ac:graphicFrameMkLst>
        </pc:graphicFrameChg>
        <pc:graphicFrameChg chg="add mod modGraphic">
          <ac:chgData name="Gerry Egan" userId="ad096eb1c949aced" providerId="LiveId" clId="{6856E892-D660-448F-837E-B41546C62FA1}" dt="2025-10-07T12:49:11.793" v="527" actId="207"/>
          <ac:graphicFrameMkLst>
            <pc:docMk/>
            <pc:sldMk cId="683019421" sldId="303"/>
            <ac:graphicFrameMk id="7" creationId="{8254826A-9654-AC92-5CDC-516DAD027CC9}"/>
          </ac:graphicFrameMkLst>
        </pc:graphicFrameChg>
        <pc:picChg chg="del">
          <ac:chgData name="Gerry Egan" userId="ad096eb1c949aced" providerId="LiveId" clId="{6856E892-D660-448F-837E-B41546C62FA1}" dt="2025-10-07T12:47:41.123" v="457" actId="478"/>
          <ac:picMkLst>
            <pc:docMk/>
            <pc:sldMk cId="683019421" sldId="303"/>
            <ac:picMk id="3" creationId="{8BEA3C95-805F-B15D-B8E1-09492EC32734}"/>
          </ac:picMkLst>
        </pc:picChg>
      </pc:sldChg>
      <pc:sldChg chg="modSp add mod ord modAnim">
        <pc:chgData name="Gerry Egan" userId="ad096eb1c949aced" providerId="LiveId" clId="{6856E892-D660-448F-837E-B41546C62FA1}" dt="2025-10-07T13:27:03.320" v="1183" actId="6549"/>
        <pc:sldMkLst>
          <pc:docMk/>
          <pc:sldMk cId="1521442750" sldId="304"/>
        </pc:sldMkLst>
        <pc:spChg chg="mod">
          <ac:chgData name="Gerry Egan" userId="ad096eb1c949aced" providerId="LiveId" clId="{6856E892-D660-448F-837E-B41546C62FA1}" dt="2025-10-07T13:27:03.320" v="1183" actId="6549"/>
          <ac:spMkLst>
            <pc:docMk/>
            <pc:sldMk cId="1521442750" sldId="304"/>
            <ac:spMk id="2" creationId="{F331A6CC-72EA-FDD4-7874-63473CD59DAF}"/>
          </ac:spMkLst>
        </pc:spChg>
        <pc:spChg chg="mod">
          <ac:chgData name="Gerry Egan" userId="ad096eb1c949aced" providerId="LiveId" clId="{6856E892-D660-448F-837E-B41546C62FA1}" dt="2025-10-07T12:50:44.109" v="540" actId="1076"/>
          <ac:spMkLst>
            <pc:docMk/>
            <pc:sldMk cId="1521442750" sldId="304"/>
            <ac:spMk id="180" creationId="{BA69DD00-D8CF-A3CE-627B-142A0A3212FF}"/>
          </ac:spMkLst>
        </pc:spChg>
      </pc:sldChg>
      <pc:sldChg chg="modSp add mod">
        <pc:chgData name="Gerry Egan" userId="ad096eb1c949aced" providerId="LiveId" clId="{6856E892-D660-448F-837E-B41546C62FA1}" dt="2025-10-07T12:54:04.357" v="651" actId="20577"/>
        <pc:sldMkLst>
          <pc:docMk/>
          <pc:sldMk cId="37650815" sldId="305"/>
        </pc:sldMkLst>
        <pc:spChg chg="mod">
          <ac:chgData name="Gerry Egan" userId="ad096eb1c949aced" providerId="LiveId" clId="{6856E892-D660-448F-837E-B41546C62FA1}" dt="2025-10-07T12:53:35.243" v="567" actId="403"/>
          <ac:spMkLst>
            <pc:docMk/>
            <pc:sldMk cId="37650815" sldId="305"/>
            <ac:spMk id="2" creationId="{CAEC3FD8-B2DA-FBB6-3849-D37D3B586858}"/>
          </ac:spMkLst>
        </pc:spChg>
        <pc:spChg chg="mod">
          <ac:chgData name="Gerry Egan" userId="ad096eb1c949aced" providerId="LiveId" clId="{6856E892-D660-448F-837E-B41546C62FA1}" dt="2025-10-07T12:54:04.357" v="651" actId="20577"/>
          <ac:spMkLst>
            <pc:docMk/>
            <pc:sldMk cId="37650815" sldId="305"/>
            <ac:spMk id="180" creationId="{8DCA99F3-56D9-88B7-A259-29232375175A}"/>
          </ac:spMkLst>
        </pc:spChg>
      </pc:sldChg>
      <pc:sldChg chg="delSp modSp add mod setBg">
        <pc:chgData name="Gerry Egan" userId="ad096eb1c949aced" providerId="LiveId" clId="{6856E892-D660-448F-837E-B41546C62FA1}" dt="2025-10-08T08:51:10.884" v="1188" actId="255"/>
        <pc:sldMkLst>
          <pc:docMk/>
          <pc:sldMk cId="740755583" sldId="306"/>
        </pc:sldMkLst>
        <pc:spChg chg="mod">
          <ac:chgData name="Gerry Egan" userId="ad096eb1c949aced" providerId="LiveId" clId="{6856E892-D660-448F-837E-B41546C62FA1}" dt="2025-10-08T08:51:10.884" v="1188" actId="255"/>
          <ac:spMkLst>
            <pc:docMk/>
            <pc:sldMk cId="740755583" sldId="306"/>
            <ac:spMk id="212" creationId="{9772C384-C57D-F4C7-CB98-1621F74DB16B}"/>
          </ac:spMkLst>
        </pc:spChg>
        <pc:spChg chg="mod">
          <ac:chgData name="Gerry Egan" userId="ad096eb1c949aced" providerId="LiveId" clId="{6856E892-D660-448F-837E-B41546C62FA1}" dt="2025-10-08T08:51:10.884" v="1188" actId="255"/>
          <ac:spMkLst>
            <pc:docMk/>
            <pc:sldMk cId="740755583" sldId="306"/>
            <ac:spMk id="213" creationId="{410631C8-1123-A23C-590A-BC74AF87F92B}"/>
          </ac:spMkLst>
        </pc:spChg>
        <pc:grpChg chg="del">
          <ac:chgData name="Gerry Egan" userId="ad096eb1c949aced" providerId="LiveId" clId="{6856E892-D660-448F-837E-B41546C62FA1}" dt="2025-10-07T12:55:34.114" v="659" actId="478"/>
          <ac:grpSpMkLst>
            <pc:docMk/>
            <pc:sldMk cId="740755583" sldId="306"/>
            <ac:grpSpMk id="3" creationId="{CE0844F3-07C0-1518-787C-B30705C531B4}"/>
          </ac:grpSpMkLst>
        </pc:grpChg>
        <pc:grpChg chg="del">
          <ac:chgData name="Gerry Egan" userId="ad096eb1c949aced" providerId="LiveId" clId="{6856E892-D660-448F-837E-B41546C62FA1}" dt="2025-10-07T12:55:37.318" v="660" actId="478"/>
          <ac:grpSpMkLst>
            <pc:docMk/>
            <pc:sldMk cId="740755583" sldId="306"/>
            <ac:grpSpMk id="6" creationId="{B921F997-9C2B-FD47-971E-81A1CF12F0C0}"/>
          </ac:grpSpMkLst>
        </pc:grpChg>
        <pc:grpChg chg="del">
          <ac:chgData name="Gerry Egan" userId="ad096eb1c949aced" providerId="LiveId" clId="{6856E892-D660-448F-837E-B41546C62FA1}" dt="2025-10-07T12:55:40.150" v="661" actId="478"/>
          <ac:grpSpMkLst>
            <pc:docMk/>
            <pc:sldMk cId="740755583" sldId="306"/>
            <ac:grpSpMk id="7" creationId="{8331FF37-0175-7926-8CDF-6C2C68E1EEC0}"/>
          </ac:grpSpMkLst>
        </pc:grpChg>
      </pc:sldChg>
      <pc:sldChg chg="delSp modSp add mod setBg">
        <pc:chgData name="Gerry Egan" userId="ad096eb1c949aced" providerId="LiveId" clId="{6856E892-D660-448F-837E-B41546C62FA1}" dt="2025-10-08T08:51:38.331" v="1190" actId="1076"/>
        <pc:sldMkLst>
          <pc:docMk/>
          <pc:sldMk cId="4101376158" sldId="307"/>
        </pc:sldMkLst>
        <pc:spChg chg="mod">
          <ac:chgData name="Gerry Egan" userId="ad096eb1c949aced" providerId="LiveId" clId="{6856E892-D660-448F-837E-B41546C62FA1}" dt="2025-10-08T08:51:38.331" v="1190" actId="1076"/>
          <ac:spMkLst>
            <pc:docMk/>
            <pc:sldMk cId="4101376158" sldId="307"/>
            <ac:spMk id="215" creationId="{55438D4C-2DAD-D307-E2AA-8D1804600A83}"/>
          </ac:spMkLst>
        </pc:spChg>
        <pc:grpChg chg="del">
          <ac:chgData name="Gerry Egan" userId="ad096eb1c949aced" providerId="LiveId" clId="{6856E892-D660-448F-837E-B41546C62FA1}" dt="2025-10-07T12:56:01.704" v="663" actId="478"/>
          <ac:grpSpMkLst>
            <pc:docMk/>
            <pc:sldMk cId="4101376158" sldId="307"/>
            <ac:grpSpMk id="3" creationId="{FA26B37F-7FB1-35A9-0A35-133E1886E3B3}"/>
          </ac:grpSpMkLst>
        </pc:grpChg>
        <pc:grpChg chg="del">
          <ac:chgData name="Gerry Egan" userId="ad096eb1c949aced" providerId="LiveId" clId="{6856E892-D660-448F-837E-B41546C62FA1}" dt="2025-10-07T12:56:05.738" v="664" actId="478"/>
          <ac:grpSpMkLst>
            <pc:docMk/>
            <pc:sldMk cId="4101376158" sldId="307"/>
            <ac:grpSpMk id="4" creationId="{DAE444FA-1A2B-5C5A-6800-EB2266F0D82A}"/>
          </ac:grpSpMkLst>
        </pc:grpChg>
        <pc:grpChg chg="del">
          <ac:chgData name="Gerry Egan" userId="ad096eb1c949aced" providerId="LiveId" clId="{6856E892-D660-448F-837E-B41546C62FA1}" dt="2025-10-07T12:56:08.272" v="665" actId="478"/>
          <ac:grpSpMkLst>
            <pc:docMk/>
            <pc:sldMk cId="4101376158" sldId="307"/>
            <ac:grpSpMk id="7" creationId="{28FD07FC-F6DE-B4B6-75FE-3A80B9FACD6A}"/>
          </ac:grpSpMkLst>
        </pc:grpChg>
      </pc:sldChg>
      <pc:sldChg chg="delSp add mod setBg">
        <pc:chgData name="Gerry Egan" userId="ad096eb1c949aced" providerId="LiveId" clId="{6856E892-D660-448F-837E-B41546C62FA1}" dt="2025-10-07T12:58:21.471" v="678" actId="478"/>
        <pc:sldMkLst>
          <pc:docMk/>
          <pc:sldMk cId="2708587371" sldId="308"/>
        </pc:sldMkLst>
        <pc:spChg chg="del topLvl">
          <ac:chgData name="Gerry Egan" userId="ad096eb1c949aced" providerId="LiveId" clId="{6856E892-D660-448F-837E-B41546C62FA1}" dt="2025-10-07T12:58:14.786" v="676" actId="478"/>
          <ac:spMkLst>
            <pc:docMk/>
            <pc:sldMk cId="2708587371" sldId="308"/>
            <ac:spMk id="212" creationId="{4592842D-2DCC-423E-592D-550E6DF6367E}"/>
          </ac:spMkLst>
        </pc:spChg>
        <pc:spChg chg="del topLvl">
          <ac:chgData name="Gerry Egan" userId="ad096eb1c949aced" providerId="LiveId" clId="{6856E892-D660-448F-837E-B41546C62FA1}" dt="2025-10-07T12:58:18.810" v="677" actId="478"/>
          <ac:spMkLst>
            <pc:docMk/>
            <pc:sldMk cId="2708587371" sldId="308"/>
            <ac:spMk id="213" creationId="{B14C4C46-7C22-855F-9D14-2EA59F1ACD69}"/>
          </ac:spMkLst>
        </pc:spChg>
        <pc:grpChg chg="del">
          <ac:chgData name="Gerry Egan" userId="ad096eb1c949aced" providerId="LiveId" clId="{6856E892-D660-448F-837E-B41546C62FA1}" dt="2025-10-07T12:58:11.366" v="675" actId="478"/>
          <ac:grpSpMkLst>
            <pc:docMk/>
            <pc:sldMk cId="2708587371" sldId="308"/>
            <ac:grpSpMk id="3" creationId="{60B75D7B-CF44-4001-9C4B-0D17D356D9D2}"/>
          </ac:grpSpMkLst>
        </pc:grpChg>
        <pc:grpChg chg="del">
          <ac:chgData name="Gerry Egan" userId="ad096eb1c949aced" providerId="LiveId" clId="{6856E892-D660-448F-837E-B41546C62FA1}" dt="2025-10-07T12:58:14.786" v="676" actId="478"/>
          <ac:grpSpMkLst>
            <pc:docMk/>
            <pc:sldMk cId="2708587371" sldId="308"/>
            <ac:grpSpMk id="4" creationId="{F3E13289-B756-FB6E-4046-88A1ABD45307}"/>
          </ac:grpSpMkLst>
        </pc:grpChg>
        <pc:grpChg chg="del">
          <ac:chgData name="Gerry Egan" userId="ad096eb1c949aced" providerId="LiveId" clId="{6856E892-D660-448F-837E-B41546C62FA1}" dt="2025-10-07T12:58:21.471" v="678" actId="478"/>
          <ac:grpSpMkLst>
            <pc:docMk/>
            <pc:sldMk cId="2708587371" sldId="308"/>
            <ac:grpSpMk id="6" creationId="{4E81E6A6-03D9-4C7F-32AA-0C6ACB573735}"/>
          </ac:grpSpMkLst>
        </pc:grpChg>
      </pc:sldChg>
      <pc:sldChg chg="modSp add mod setBg">
        <pc:chgData name="Gerry Egan" userId="ad096eb1c949aced" providerId="LiveId" clId="{6856E892-D660-448F-837E-B41546C62FA1}" dt="2025-10-08T08:54:01.977" v="1199" actId="14100"/>
        <pc:sldMkLst>
          <pc:docMk/>
          <pc:sldMk cId="3820586144" sldId="309"/>
        </pc:sldMkLst>
        <pc:spChg chg="mod">
          <ac:chgData name="Gerry Egan" userId="ad096eb1c949aced" providerId="LiveId" clId="{6856E892-D660-448F-837E-B41546C62FA1}" dt="2025-10-07T13:05:57.692" v="1052" actId="20577"/>
          <ac:spMkLst>
            <pc:docMk/>
            <pc:sldMk cId="3820586144" sldId="309"/>
            <ac:spMk id="204" creationId="{00DDBFFB-CE21-033E-859D-AC5A6C8B0076}"/>
          </ac:spMkLst>
        </pc:spChg>
        <pc:spChg chg="mod">
          <ac:chgData name="Gerry Egan" userId="ad096eb1c949aced" providerId="LiveId" clId="{6856E892-D660-448F-837E-B41546C62FA1}" dt="2025-10-08T08:53:18.772" v="1193" actId="1037"/>
          <ac:spMkLst>
            <pc:docMk/>
            <pc:sldMk cId="3820586144" sldId="309"/>
            <ac:spMk id="208" creationId="{E5771EE8-2DFB-AAFE-8630-580C4479154A}"/>
          </ac:spMkLst>
        </pc:spChg>
        <pc:spChg chg="mod">
          <ac:chgData name="Gerry Egan" userId="ad096eb1c949aced" providerId="LiveId" clId="{6856E892-D660-448F-837E-B41546C62FA1}" dt="2025-10-08T08:52:55.100" v="1191" actId="255"/>
          <ac:spMkLst>
            <pc:docMk/>
            <pc:sldMk cId="3820586144" sldId="309"/>
            <ac:spMk id="209" creationId="{0FE63DF2-4746-A47D-4492-140B04D861EF}"/>
          </ac:spMkLst>
        </pc:spChg>
        <pc:spChg chg="mod">
          <ac:chgData name="Gerry Egan" userId="ad096eb1c949aced" providerId="LiveId" clId="{6856E892-D660-448F-837E-B41546C62FA1}" dt="2025-10-08T08:52:55.100" v="1191" actId="255"/>
          <ac:spMkLst>
            <pc:docMk/>
            <pc:sldMk cId="3820586144" sldId="309"/>
            <ac:spMk id="212" creationId="{CF3ED044-4E11-4DCA-091B-C6A2E2BC21E5}"/>
          </ac:spMkLst>
        </pc:spChg>
        <pc:spChg chg="mod">
          <ac:chgData name="Gerry Egan" userId="ad096eb1c949aced" providerId="LiveId" clId="{6856E892-D660-448F-837E-B41546C62FA1}" dt="2025-10-08T08:52:55.100" v="1191" actId="255"/>
          <ac:spMkLst>
            <pc:docMk/>
            <pc:sldMk cId="3820586144" sldId="309"/>
            <ac:spMk id="213" creationId="{94F62E4F-D05A-6E86-33CB-7A75270DCC4A}"/>
          </ac:spMkLst>
        </pc:spChg>
        <pc:spChg chg="mod">
          <ac:chgData name="Gerry Egan" userId="ad096eb1c949aced" providerId="LiveId" clId="{6856E892-D660-448F-837E-B41546C62FA1}" dt="2025-10-08T08:53:26.313" v="1194" actId="14100"/>
          <ac:spMkLst>
            <pc:docMk/>
            <pc:sldMk cId="3820586144" sldId="309"/>
            <ac:spMk id="214" creationId="{EA475491-C0EB-8E02-30FC-271743D4D280}"/>
          </ac:spMkLst>
        </pc:spChg>
        <pc:spChg chg="mod">
          <ac:chgData name="Gerry Egan" userId="ad096eb1c949aced" providerId="LiveId" clId="{6856E892-D660-448F-837E-B41546C62FA1}" dt="2025-10-08T08:52:55.100" v="1191" actId="255"/>
          <ac:spMkLst>
            <pc:docMk/>
            <pc:sldMk cId="3820586144" sldId="309"/>
            <ac:spMk id="215" creationId="{CACD941D-20D3-072D-E042-154CC5ADECD9}"/>
          </ac:spMkLst>
        </pc:spChg>
        <pc:spChg chg="mod">
          <ac:chgData name="Gerry Egan" userId="ad096eb1c949aced" providerId="LiveId" clId="{6856E892-D660-448F-837E-B41546C62FA1}" dt="2025-10-08T08:52:55.100" v="1191" actId="255"/>
          <ac:spMkLst>
            <pc:docMk/>
            <pc:sldMk cId="3820586144" sldId="309"/>
            <ac:spMk id="216" creationId="{0333DF53-16B3-DCC7-B0DD-8FB513BDF910}"/>
          </ac:spMkLst>
        </pc:spChg>
        <pc:spChg chg="mod">
          <ac:chgData name="Gerry Egan" userId="ad096eb1c949aced" providerId="LiveId" clId="{6856E892-D660-448F-837E-B41546C62FA1}" dt="2025-10-08T08:52:55.100" v="1191" actId="255"/>
          <ac:spMkLst>
            <pc:docMk/>
            <pc:sldMk cId="3820586144" sldId="309"/>
            <ac:spMk id="217" creationId="{21880510-D375-C2FE-57B1-829A48E05DA3}"/>
          </ac:spMkLst>
        </pc:spChg>
        <pc:grpChg chg="mod">
          <ac:chgData name="Gerry Egan" userId="ad096eb1c949aced" providerId="LiveId" clId="{6856E892-D660-448F-837E-B41546C62FA1}" dt="2025-10-08T08:53:51.705" v="1197" actId="14100"/>
          <ac:grpSpMkLst>
            <pc:docMk/>
            <pc:sldMk cId="3820586144" sldId="309"/>
            <ac:grpSpMk id="3" creationId="{8DAA1D47-B57D-DA7A-5496-BCE4A0EA4783}"/>
          </ac:grpSpMkLst>
        </pc:grpChg>
        <pc:grpChg chg="mod">
          <ac:chgData name="Gerry Egan" userId="ad096eb1c949aced" providerId="LiveId" clId="{6856E892-D660-448F-837E-B41546C62FA1}" dt="2025-10-08T08:53:47.318" v="1196" actId="14100"/>
          <ac:grpSpMkLst>
            <pc:docMk/>
            <pc:sldMk cId="3820586144" sldId="309"/>
            <ac:grpSpMk id="4" creationId="{1020F0E5-76E8-D341-3E2A-D329DF4011A3}"/>
          </ac:grpSpMkLst>
        </pc:grpChg>
        <pc:grpChg chg="mod">
          <ac:chgData name="Gerry Egan" userId="ad096eb1c949aced" providerId="LiveId" clId="{6856E892-D660-448F-837E-B41546C62FA1}" dt="2025-10-08T08:53:57.480" v="1198" actId="14100"/>
          <ac:grpSpMkLst>
            <pc:docMk/>
            <pc:sldMk cId="3820586144" sldId="309"/>
            <ac:grpSpMk id="6" creationId="{2699AA00-5602-19F6-973F-39FE1BC76D2D}"/>
          </ac:grpSpMkLst>
        </pc:grpChg>
        <pc:grpChg chg="mod">
          <ac:chgData name="Gerry Egan" userId="ad096eb1c949aced" providerId="LiveId" clId="{6856E892-D660-448F-837E-B41546C62FA1}" dt="2025-10-08T08:54:01.977" v="1199" actId="14100"/>
          <ac:grpSpMkLst>
            <pc:docMk/>
            <pc:sldMk cId="3820586144" sldId="309"/>
            <ac:grpSpMk id="7" creationId="{60DC10B3-4222-FAE5-060A-5F4FB69CABB3}"/>
          </ac:grpSpMkLst>
        </pc:grpChg>
      </pc:sldChg>
      <pc:sldMasterChg chg="delSldLayout">
        <pc:chgData name="Gerry Egan" userId="ad096eb1c949aced" providerId="LiveId" clId="{6856E892-D660-448F-837E-B41546C62FA1}" dt="2025-10-07T12:54:45.216" v="656" actId="47"/>
        <pc:sldMasterMkLst>
          <pc:docMk/>
          <pc:sldMasterMk cId="0" sldId="2147483665"/>
        </pc:sldMasterMkLst>
        <pc:sldLayoutChg chg="del">
          <pc:chgData name="Gerry Egan" userId="ad096eb1c949aced" providerId="LiveId" clId="{6856E892-D660-448F-837E-B41546C62FA1}" dt="2025-10-07T12:54:45.216" v="656" actId="47"/>
          <pc:sldLayoutMkLst>
            <pc:docMk/>
            <pc:sldMasterMk cId="0" sldId="2147483665"/>
            <pc:sldLayoutMk cId="0" sldId="2147483671"/>
          </pc:sldLayoutMkLst>
        </pc:sldLayoutChg>
        <pc:sldLayoutChg chg="del">
          <pc:chgData name="Gerry Egan" userId="ad096eb1c949aced" providerId="LiveId" clId="{6856E892-D660-448F-837E-B41546C62FA1}" dt="2025-10-07T12:54:12.823" v="652" actId="47"/>
          <pc:sldLayoutMkLst>
            <pc:docMk/>
            <pc:sldMasterMk cId="0" sldId="2147483665"/>
            <pc:sldLayoutMk cId="2811201467" sldId="2147483682"/>
          </pc:sldLayoutMkLst>
        </pc:sldLayoutChg>
        <pc:sldLayoutChg chg="del">
          <pc:chgData name="Gerry Egan" userId="ad096eb1c949aced" providerId="LiveId" clId="{6856E892-D660-448F-837E-B41546C62FA1}" dt="2025-10-07T12:49:29.695" v="528" actId="47"/>
          <pc:sldLayoutMkLst>
            <pc:docMk/>
            <pc:sldMasterMk cId="0" sldId="2147483665"/>
            <pc:sldLayoutMk cId="1857106196"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64282b6af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64282b6af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327DFF79-80D0-55B6-57EB-06CF0A973514}"/>
            </a:ext>
          </a:extLst>
        </p:cNvPr>
        <p:cNvGrpSpPr/>
        <p:nvPr/>
      </p:nvGrpSpPr>
      <p:grpSpPr>
        <a:xfrm>
          <a:off x="0" y="0"/>
          <a:ext cx="0" cy="0"/>
          <a:chOff x="0" y="0"/>
          <a:chExt cx="0" cy="0"/>
        </a:xfrm>
      </p:grpSpPr>
      <p:sp>
        <p:nvSpPr>
          <p:cNvPr id="175" name="Google Shape;175;g353993e6e4c_0_1:notes">
            <a:extLst>
              <a:ext uri="{FF2B5EF4-FFF2-40B4-BE49-F238E27FC236}">
                <a16:creationId xmlns:a16="http://schemas.microsoft.com/office/drawing/2014/main" id="{AF8D2886-5792-DEAC-CAEE-152B03C647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353993e6e4c_0_1:notes">
            <a:extLst>
              <a:ext uri="{FF2B5EF4-FFF2-40B4-BE49-F238E27FC236}">
                <a16:creationId xmlns:a16="http://schemas.microsoft.com/office/drawing/2014/main" id="{32C214C1-7D54-5C0E-0BAE-0D1E221A46C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2301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4A91A227-7C24-E5F4-A7F6-FBEAC151F810}"/>
            </a:ext>
          </a:extLst>
        </p:cNvPr>
        <p:cNvGrpSpPr/>
        <p:nvPr/>
      </p:nvGrpSpPr>
      <p:grpSpPr>
        <a:xfrm>
          <a:off x="0" y="0"/>
          <a:ext cx="0" cy="0"/>
          <a:chOff x="0" y="0"/>
          <a:chExt cx="0" cy="0"/>
        </a:xfrm>
      </p:grpSpPr>
      <p:sp>
        <p:nvSpPr>
          <p:cNvPr id="220" name="Google Shape;220;g364282b6af3_0_221:notes">
            <a:extLst>
              <a:ext uri="{FF2B5EF4-FFF2-40B4-BE49-F238E27FC236}">
                <a16:creationId xmlns:a16="http://schemas.microsoft.com/office/drawing/2014/main" id="{8920486B-30AD-3427-017D-B397CB82D2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64282b6af3_0_221:notes">
            <a:extLst>
              <a:ext uri="{FF2B5EF4-FFF2-40B4-BE49-F238E27FC236}">
                <a16:creationId xmlns:a16="http://schemas.microsoft.com/office/drawing/2014/main" id="{8695FC66-EF08-87DF-3866-4E2DF5D23D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727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7E45ACF8-F28B-0782-B78E-A42DEAB7A4E5}"/>
            </a:ext>
          </a:extLst>
        </p:cNvPr>
        <p:cNvGrpSpPr/>
        <p:nvPr/>
      </p:nvGrpSpPr>
      <p:grpSpPr>
        <a:xfrm>
          <a:off x="0" y="0"/>
          <a:ext cx="0" cy="0"/>
          <a:chOff x="0" y="0"/>
          <a:chExt cx="0" cy="0"/>
        </a:xfrm>
      </p:grpSpPr>
      <p:sp>
        <p:nvSpPr>
          <p:cNvPr id="175" name="Google Shape;175;g353993e6e4c_0_1:notes">
            <a:extLst>
              <a:ext uri="{FF2B5EF4-FFF2-40B4-BE49-F238E27FC236}">
                <a16:creationId xmlns:a16="http://schemas.microsoft.com/office/drawing/2014/main" id="{718D369E-5DE8-99E7-FFF2-8C64BB2828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353993e6e4c_0_1:notes">
            <a:extLst>
              <a:ext uri="{FF2B5EF4-FFF2-40B4-BE49-F238E27FC236}">
                <a16:creationId xmlns:a16="http://schemas.microsoft.com/office/drawing/2014/main" id="{30D4AF5A-DCDD-DA73-B5E1-DA0C77A6599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9938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F7C0996D-21F4-2AB4-71DB-BE471D828EFF}"/>
            </a:ext>
          </a:extLst>
        </p:cNvPr>
        <p:cNvGrpSpPr/>
        <p:nvPr/>
      </p:nvGrpSpPr>
      <p:grpSpPr>
        <a:xfrm>
          <a:off x="0" y="0"/>
          <a:ext cx="0" cy="0"/>
          <a:chOff x="0" y="0"/>
          <a:chExt cx="0" cy="0"/>
        </a:xfrm>
      </p:grpSpPr>
      <p:sp>
        <p:nvSpPr>
          <p:cNvPr id="175" name="Google Shape;175;g353993e6e4c_0_1:notes">
            <a:extLst>
              <a:ext uri="{FF2B5EF4-FFF2-40B4-BE49-F238E27FC236}">
                <a16:creationId xmlns:a16="http://schemas.microsoft.com/office/drawing/2014/main" id="{95F1D38E-A584-EE00-1738-D7A896E6C4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353993e6e4c_0_1:notes">
            <a:extLst>
              <a:ext uri="{FF2B5EF4-FFF2-40B4-BE49-F238E27FC236}">
                <a16:creationId xmlns:a16="http://schemas.microsoft.com/office/drawing/2014/main" id="{BEA2A124-A7E2-AE1B-7D0F-B8CF4EE346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836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2EA3AE55-9A96-234E-C93E-E23DAA77C59C}"/>
            </a:ext>
          </a:extLst>
        </p:cNvPr>
        <p:cNvGrpSpPr/>
        <p:nvPr/>
      </p:nvGrpSpPr>
      <p:grpSpPr>
        <a:xfrm>
          <a:off x="0" y="0"/>
          <a:ext cx="0" cy="0"/>
          <a:chOff x="0" y="0"/>
          <a:chExt cx="0" cy="0"/>
        </a:xfrm>
      </p:grpSpPr>
      <p:sp>
        <p:nvSpPr>
          <p:cNvPr id="200" name="Google Shape;200;g364282b6af3_0_50:notes">
            <a:extLst>
              <a:ext uri="{FF2B5EF4-FFF2-40B4-BE49-F238E27FC236}">
                <a16:creationId xmlns:a16="http://schemas.microsoft.com/office/drawing/2014/main" id="{FF44AD9F-98F1-2588-4C15-D62E8F3A1B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364282b6af3_0_50:notes">
            <a:extLst>
              <a:ext uri="{FF2B5EF4-FFF2-40B4-BE49-F238E27FC236}">
                <a16:creationId xmlns:a16="http://schemas.microsoft.com/office/drawing/2014/main" id="{DFEDF508-AC0F-805B-1889-91FDFFE8705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90723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64282b6af3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64282b6af3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3783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a:extLst>
            <a:ext uri="{FF2B5EF4-FFF2-40B4-BE49-F238E27FC236}">
              <a16:creationId xmlns:a16="http://schemas.microsoft.com/office/drawing/2014/main" id="{33C363DC-047E-9A89-579E-98277C981AEB}"/>
            </a:ext>
          </a:extLst>
        </p:cNvPr>
        <p:cNvGrpSpPr/>
        <p:nvPr/>
      </p:nvGrpSpPr>
      <p:grpSpPr>
        <a:xfrm>
          <a:off x="0" y="0"/>
          <a:ext cx="0" cy="0"/>
          <a:chOff x="0" y="0"/>
          <a:chExt cx="0" cy="0"/>
        </a:xfrm>
      </p:grpSpPr>
      <p:sp>
        <p:nvSpPr>
          <p:cNvPr id="401" name="Google Shape;401;g364282b6af3_0_270:notes">
            <a:extLst>
              <a:ext uri="{FF2B5EF4-FFF2-40B4-BE49-F238E27FC236}">
                <a16:creationId xmlns:a16="http://schemas.microsoft.com/office/drawing/2014/main" id="{88446714-E34E-77DC-DD7E-DCF566D731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64282b6af3_0_270:notes">
            <a:extLst>
              <a:ext uri="{FF2B5EF4-FFF2-40B4-BE49-F238E27FC236}">
                <a16:creationId xmlns:a16="http://schemas.microsoft.com/office/drawing/2014/main" id="{47AA0005-77DF-19E4-CE27-429FA57DE4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1735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698B0E24-FD35-9E36-A7FA-FE6CBCCCBBD6}"/>
            </a:ext>
          </a:extLst>
        </p:cNvPr>
        <p:cNvGrpSpPr/>
        <p:nvPr/>
      </p:nvGrpSpPr>
      <p:grpSpPr>
        <a:xfrm>
          <a:off x="0" y="0"/>
          <a:ext cx="0" cy="0"/>
          <a:chOff x="0" y="0"/>
          <a:chExt cx="0" cy="0"/>
        </a:xfrm>
      </p:grpSpPr>
      <p:sp>
        <p:nvSpPr>
          <p:cNvPr id="200" name="Google Shape;200;g364282b6af3_0_50:notes">
            <a:extLst>
              <a:ext uri="{FF2B5EF4-FFF2-40B4-BE49-F238E27FC236}">
                <a16:creationId xmlns:a16="http://schemas.microsoft.com/office/drawing/2014/main" id="{D703D204-1F04-FA46-99E3-6B1F632508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364282b6af3_0_50:notes">
            <a:extLst>
              <a:ext uri="{FF2B5EF4-FFF2-40B4-BE49-F238E27FC236}">
                <a16:creationId xmlns:a16="http://schemas.microsoft.com/office/drawing/2014/main" id="{C46924EC-B730-F619-395B-4E8066F5608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57141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a:extLst>
            <a:ext uri="{FF2B5EF4-FFF2-40B4-BE49-F238E27FC236}">
              <a16:creationId xmlns:a16="http://schemas.microsoft.com/office/drawing/2014/main" id="{339D3950-C7DA-2386-8D46-6868BAD1E26A}"/>
            </a:ext>
          </a:extLst>
        </p:cNvPr>
        <p:cNvGrpSpPr/>
        <p:nvPr/>
      </p:nvGrpSpPr>
      <p:grpSpPr>
        <a:xfrm>
          <a:off x="0" y="0"/>
          <a:ext cx="0" cy="0"/>
          <a:chOff x="0" y="0"/>
          <a:chExt cx="0" cy="0"/>
        </a:xfrm>
      </p:grpSpPr>
      <p:sp>
        <p:nvSpPr>
          <p:cNvPr id="401" name="Google Shape;401;g364282b6af3_0_270:notes">
            <a:extLst>
              <a:ext uri="{FF2B5EF4-FFF2-40B4-BE49-F238E27FC236}">
                <a16:creationId xmlns:a16="http://schemas.microsoft.com/office/drawing/2014/main" id="{B998F884-80CF-333B-06EC-11B25D1167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64282b6af3_0_270:notes">
            <a:extLst>
              <a:ext uri="{FF2B5EF4-FFF2-40B4-BE49-F238E27FC236}">
                <a16:creationId xmlns:a16="http://schemas.microsoft.com/office/drawing/2014/main" id="{110AC0F9-FD4B-E96D-5C03-DE578B0288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8809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4282b6af3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4282b6af3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043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b43dbd8da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b43dbd8da9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64282b6af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64282b6af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C6A51962-1EB9-0CDA-D19A-314D8F2819D6}"/>
            </a:ext>
          </a:extLst>
        </p:cNvPr>
        <p:cNvGrpSpPr/>
        <p:nvPr/>
      </p:nvGrpSpPr>
      <p:grpSpPr>
        <a:xfrm>
          <a:off x="0" y="0"/>
          <a:ext cx="0" cy="0"/>
          <a:chOff x="0" y="0"/>
          <a:chExt cx="0" cy="0"/>
        </a:xfrm>
      </p:grpSpPr>
      <p:sp>
        <p:nvSpPr>
          <p:cNvPr id="200" name="Google Shape;200;g364282b6af3_0_50:notes">
            <a:extLst>
              <a:ext uri="{FF2B5EF4-FFF2-40B4-BE49-F238E27FC236}">
                <a16:creationId xmlns:a16="http://schemas.microsoft.com/office/drawing/2014/main" id="{7A4BD112-38D5-F1FD-9C7D-6E6099B2E9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364282b6af3_0_50:notes">
            <a:extLst>
              <a:ext uri="{FF2B5EF4-FFF2-40B4-BE49-F238E27FC236}">
                <a16:creationId xmlns:a16="http://schemas.microsoft.com/office/drawing/2014/main" id="{DA50EE45-CECE-738C-6CBC-E00A3879B42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8211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64282b6af3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364282b6af3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f6a9ab023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f6a9ab023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4282b6af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364282b6af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4282b6af3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64282b6af3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64282b6af3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64282b6af3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Requirements vary significantly depending on the company.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Assume at least medium size company with a properly constituted board  that meets regularly and therefore needs consistent support.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Does she need to be a lawyer?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Board may be made up of executives, non – execs, mixture of both, all volunteers in the case of charities.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Requirements will vary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Oil in the machine keeps it running smoothly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Service mentality  - not servile - top restaurants service is professional, courteous, friendly, big component of experience ….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Board dynamics – reading the room and the situation.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25A926BC-DF13-E6F2-8084-1B0CC6BD408A}"/>
            </a:ext>
          </a:extLst>
        </p:cNvPr>
        <p:cNvGrpSpPr/>
        <p:nvPr/>
      </p:nvGrpSpPr>
      <p:grpSpPr>
        <a:xfrm>
          <a:off x="0" y="0"/>
          <a:ext cx="0" cy="0"/>
          <a:chOff x="0" y="0"/>
          <a:chExt cx="0" cy="0"/>
        </a:xfrm>
      </p:grpSpPr>
      <p:sp>
        <p:nvSpPr>
          <p:cNvPr id="200" name="Google Shape;200;g364282b6af3_0_50:notes">
            <a:extLst>
              <a:ext uri="{FF2B5EF4-FFF2-40B4-BE49-F238E27FC236}">
                <a16:creationId xmlns:a16="http://schemas.microsoft.com/office/drawing/2014/main" id="{A3CD109A-FF03-1989-FB7D-40104CFC35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364282b6af3_0_50:notes">
            <a:extLst>
              <a:ext uri="{FF2B5EF4-FFF2-40B4-BE49-F238E27FC236}">
                <a16:creationId xmlns:a16="http://schemas.microsoft.com/office/drawing/2014/main" id="{9C7B30F0-0036-4B1C-1844-F34FDE21982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748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53993e6e4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353993e6e4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050A4722-5D73-9C29-2C7E-383F9FE24EB0}"/>
            </a:ext>
          </a:extLst>
        </p:cNvPr>
        <p:cNvGrpSpPr/>
        <p:nvPr/>
      </p:nvGrpSpPr>
      <p:grpSpPr>
        <a:xfrm>
          <a:off x="0" y="0"/>
          <a:ext cx="0" cy="0"/>
          <a:chOff x="0" y="0"/>
          <a:chExt cx="0" cy="0"/>
        </a:xfrm>
      </p:grpSpPr>
      <p:sp>
        <p:nvSpPr>
          <p:cNvPr id="175" name="Google Shape;175;g353993e6e4c_0_1:notes">
            <a:extLst>
              <a:ext uri="{FF2B5EF4-FFF2-40B4-BE49-F238E27FC236}">
                <a16:creationId xmlns:a16="http://schemas.microsoft.com/office/drawing/2014/main" id="{0EE4AB1D-6EFE-41D3-749A-BE5AD88D31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353993e6e4c_0_1:notes">
            <a:extLst>
              <a:ext uri="{FF2B5EF4-FFF2-40B4-BE49-F238E27FC236}">
                <a16:creationId xmlns:a16="http://schemas.microsoft.com/office/drawing/2014/main" id="{F85BE891-FBC5-DD37-353E-C05D5FE051D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729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A67EB0B8-10A4-7C51-1BCF-19727D5C2761}"/>
            </a:ext>
          </a:extLst>
        </p:cNvPr>
        <p:cNvGrpSpPr/>
        <p:nvPr/>
      </p:nvGrpSpPr>
      <p:grpSpPr>
        <a:xfrm>
          <a:off x="0" y="0"/>
          <a:ext cx="0" cy="0"/>
          <a:chOff x="0" y="0"/>
          <a:chExt cx="0" cy="0"/>
        </a:xfrm>
      </p:grpSpPr>
      <p:sp>
        <p:nvSpPr>
          <p:cNvPr id="220" name="Google Shape;220;g364282b6af3_0_221:notes">
            <a:extLst>
              <a:ext uri="{FF2B5EF4-FFF2-40B4-BE49-F238E27FC236}">
                <a16:creationId xmlns:a16="http://schemas.microsoft.com/office/drawing/2014/main" id="{0BE2F06E-F87F-83AB-D761-F7A865762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64282b6af3_0_221:notes">
            <a:extLst>
              <a:ext uri="{FF2B5EF4-FFF2-40B4-BE49-F238E27FC236}">
                <a16:creationId xmlns:a16="http://schemas.microsoft.com/office/drawing/2014/main" id="{91336B72-1B9B-9A52-8AD0-4C6FAC949C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70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8"/>
        <p:cNvGrpSpPr/>
        <p:nvPr/>
      </p:nvGrpSpPr>
      <p:grpSpPr>
        <a:xfrm>
          <a:off x="0" y="0"/>
          <a:ext cx="0" cy="0"/>
          <a:chOff x="0" y="0"/>
          <a:chExt cx="0" cy="0"/>
        </a:xfrm>
      </p:grpSpPr>
      <p:sp>
        <p:nvSpPr>
          <p:cNvPr id="9" name="Google Shape;9;g2f6a9ab0232_1_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7">
          <p15:clr>
            <a:srgbClr val="FA7B17"/>
          </p15:clr>
        </p15:guide>
        <p15:guide id="8" orient="horz" pos="2964">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sp>
        <p:nvSpPr>
          <p:cNvPr id="51" name="Google Shape;51;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2" name="Google Shape;52;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5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5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6" name="Google Shape;56;p5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5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8" name="Google Shape;5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5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61" name="Google Shape;61;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62" name="Google Shape;62;p52"/>
          <p:cNvSpPr txBox="1"/>
          <p:nvPr/>
        </p:nvSpPr>
        <p:spPr>
          <a:xfrm>
            <a:off x="444925" y="4553275"/>
            <a:ext cx="3000000" cy="38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D88DCA"/>
                </a:solidFill>
                <a:latin typeface="Georgia"/>
                <a:ea typeface="Georgia"/>
                <a:cs typeface="Georgia"/>
                <a:sym typeface="Georgia"/>
              </a:rPr>
              <a:t>Lunch and Learn Series</a:t>
            </a: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3031">
          <p15:clr>
            <a:srgbClr val="FA7B17"/>
          </p15:clr>
        </p15:guide>
        <p15:guide id="2" pos="34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p5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5" name="Google Shape;65;p5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6" name="Google Shape;66;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67"/>
        <p:cNvGrpSpPr/>
        <p:nvPr/>
      </p:nvGrpSpPr>
      <p:grpSpPr>
        <a:xfrm>
          <a:off x="0" y="0"/>
          <a:ext cx="0" cy="0"/>
          <a:chOff x="0" y="0"/>
          <a:chExt cx="0" cy="0"/>
        </a:xfrm>
      </p:grpSpPr>
      <p:pic>
        <p:nvPicPr>
          <p:cNvPr id="68" name="Google Shape;68;g280b8d18863_0_533"/>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69" name="Google Shape;69;g280b8d18863_0_533"/>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D88DCA"/>
              </a:buClr>
              <a:buSzPts val="3100"/>
              <a:buFont typeface="Georgia"/>
              <a:buNone/>
              <a:defRPr sz="31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a:endParaRPr/>
          </a:p>
        </p:txBody>
      </p:sp>
      <p:sp>
        <p:nvSpPr>
          <p:cNvPr id="70" name="Google Shape;70;g280b8d18863_0_533"/>
          <p:cNvSpPr txBox="1">
            <a:spLocks noGrp="1"/>
          </p:cNvSpPr>
          <p:nvPr>
            <p:ph type="subTitle" idx="1"/>
          </p:nvPr>
        </p:nvSpPr>
        <p:spPr>
          <a:xfrm>
            <a:off x="710025" y="2300175"/>
            <a:ext cx="3324300" cy="7929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006EB8"/>
              </a:buClr>
              <a:buSzPts val="1200"/>
              <a:buNone/>
              <a:defRPr sz="1200">
                <a:solidFill>
                  <a:srgbClr val="006EB8"/>
                </a:solidFill>
              </a:defRPr>
            </a:lvl1pPr>
            <a:lvl2pPr lvl="1" algn="l">
              <a:lnSpc>
                <a:spcPct val="115000"/>
              </a:lnSpc>
              <a:spcBef>
                <a:spcPts val="0"/>
              </a:spcBef>
              <a:spcAft>
                <a:spcPts val="0"/>
              </a:spcAft>
              <a:buClr>
                <a:srgbClr val="006EB8"/>
              </a:buClr>
              <a:buSzPts val="1200"/>
              <a:buNone/>
              <a:defRPr sz="1200">
                <a:solidFill>
                  <a:srgbClr val="006EB8"/>
                </a:solidFill>
              </a:defRPr>
            </a:lvl2pPr>
            <a:lvl3pPr lvl="2" algn="l">
              <a:lnSpc>
                <a:spcPct val="115000"/>
              </a:lnSpc>
              <a:spcBef>
                <a:spcPts val="0"/>
              </a:spcBef>
              <a:spcAft>
                <a:spcPts val="0"/>
              </a:spcAft>
              <a:buClr>
                <a:srgbClr val="006EB8"/>
              </a:buClr>
              <a:buSzPts val="1200"/>
              <a:buNone/>
              <a:defRPr sz="1200">
                <a:solidFill>
                  <a:srgbClr val="006EB8"/>
                </a:solidFill>
              </a:defRPr>
            </a:lvl3pPr>
            <a:lvl4pPr lvl="3" algn="l">
              <a:lnSpc>
                <a:spcPct val="115000"/>
              </a:lnSpc>
              <a:spcBef>
                <a:spcPts val="0"/>
              </a:spcBef>
              <a:spcAft>
                <a:spcPts val="0"/>
              </a:spcAft>
              <a:buClr>
                <a:srgbClr val="006EB8"/>
              </a:buClr>
              <a:buSzPts val="1200"/>
              <a:buNone/>
              <a:defRPr sz="1200">
                <a:solidFill>
                  <a:srgbClr val="006EB8"/>
                </a:solidFill>
              </a:defRPr>
            </a:lvl4pPr>
            <a:lvl5pPr lvl="4" algn="l">
              <a:lnSpc>
                <a:spcPct val="115000"/>
              </a:lnSpc>
              <a:spcBef>
                <a:spcPts val="0"/>
              </a:spcBef>
              <a:spcAft>
                <a:spcPts val="0"/>
              </a:spcAft>
              <a:buClr>
                <a:srgbClr val="006EB8"/>
              </a:buClr>
              <a:buSzPts val="1200"/>
              <a:buNone/>
              <a:defRPr sz="1200">
                <a:solidFill>
                  <a:srgbClr val="006EB8"/>
                </a:solidFill>
              </a:defRPr>
            </a:lvl5pPr>
            <a:lvl6pPr lvl="5" algn="l">
              <a:lnSpc>
                <a:spcPct val="115000"/>
              </a:lnSpc>
              <a:spcBef>
                <a:spcPts val="0"/>
              </a:spcBef>
              <a:spcAft>
                <a:spcPts val="0"/>
              </a:spcAft>
              <a:buClr>
                <a:srgbClr val="006EB8"/>
              </a:buClr>
              <a:buSzPts val="1200"/>
              <a:buNone/>
              <a:defRPr sz="1200">
                <a:solidFill>
                  <a:srgbClr val="006EB8"/>
                </a:solidFill>
              </a:defRPr>
            </a:lvl6pPr>
            <a:lvl7pPr lvl="6" algn="l">
              <a:lnSpc>
                <a:spcPct val="115000"/>
              </a:lnSpc>
              <a:spcBef>
                <a:spcPts val="0"/>
              </a:spcBef>
              <a:spcAft>
                <a:spcPts val="0"/>
              </a:spcAft>
              <a:buClr>
                <a:srgbClr val="006EB8"/>
              </a:buClr>
              <a:buSzPts val="1200"/>
              <a:buNone/>
              <a:defRPr sz="1200">
                <a:solidFill>
                  <a:srgbClr val="006EB8"/>
                </a:solidFill>
              </a:defRPr>
            </a:lvl7pPr>
            <a:lvl8pPr lvl="7" algn="l">
              <a:lnSpc>
                <a:spcPct val="115000"/>
              </a:lnSpc>
              <a:spcBef>
                <a:spcPts val="0"/>
              </a:spcBef>
              <a:spcAft>
                <a:spcPts val="0"/>
              </a:spcAft>
              <a:buClr>
                <a:srgbClr val="006EB8"/>
              </a:buClr>
              <a:buSzPts val="1200"/>
              <a:buNone/>
              <a:defRPr sz="1200">
                <a:solidFill>
                  <a:srgbClr val="006EB8"/>
                </a:solidFill>
              </a:defRPr>
            </a:lvl8pPr>
            <a:lvl9pPr lvl="8" algn="l">
              <a:lnSpc>
                <a:spcPct val="115000"/>
              </a:lnSpc>
              <a:spcBef>
                <a:spcPts val="0"/>
              </a:spcBef>
              <a:spcAft>
                <a:spcPts val="0"/>
              </a:spcAft>
              <a:buClr>
                <a:srgbClr val="006EB8"/>
              </a:buClr>
              <a:buSzPts val="1200"/>
              <a:buNone/>
              <a:defRPr sz="1200">
                <a:solidFill>
                  <a:srgbClr val="006EB8"/>
                </a:solidFill>
              </a:defRPr>
            </a:lvl9pPr>
          </a:lstStyle>
          <a:p>
            <a:endParaRPr/>
          </a:p>
        </p:txBody>
      </p:sp>
      <p:sp>
        <p:nvSpPr>
          <p:cNvPr id="71" name="Google Shape;71;g280b8d18863_0_533"/>
          <p:cNvSpPr txBox="1">
            <a:spLocks noGrp="1"/>
          </p:cNvSpPr>
          <p:nvPr>
            <p:ph type="body" idx="2"/>
          </p:nvPr>
        </p:nvSpPr>
        <p:spPr>
          <a:xfrm>
            <a:off x="723825" y="3047125"/>
            <a:ext cx="3324300" cy="4827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rgbClr val="1D082A"/>
              </a:buClr>
              <a:buSzPts val="1000"/>
              <a:buChar char="●"/>
              <a:defRPr sz="10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72"/>
        <p:cNvGrpSpPr/>
        <p:nvPr/>
      </p:nvGrpSpPr>
      <p:grpSpPr>
        <a:xfrm>
          <a:off x="0" y="0"/>
          <a:ext cx="0" cy="0"/>
          <a:chOff x="0" y="0"/>
          <a:chExt cx="0" cy="0"/>
        </a:xfrm>
      </p:grpSpPr>
      <p:pic>
        <p:nvPicPr>
          <p:cNvPr id="73" name="Google Shape;73;g280b8d18863_0_726"/>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74" name="Google Shape;74;g280b8d18863_0_726"/>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D88DCA"/>
              </a:buClr>
              <a:buSzPts val="3100"/>
              <a:buFont typeface="Georgia"/>
              <a:buNone/>
              <a:defRPr sz="31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a:endParaRPr/>
          </a:p>
        </p:txBody>
      </p:sp>
      <p:sp>
        <p:nvSpPr>
          <p:cNvPr id="75" name="Google Shape;75;g280b8d18863_0_726"/>
          <p:cNvSpPr txBox="1">
            <a:spLocks noGrp="1"/>
          </p:cNvSpPr>
          <p:nvPr>
            <p:ph type="subTitle" idx="1"/>
          </p:nvPr>
        </p:nvSpPr>
        <p:spPr>
          <a:xfrm>
            <a:off x="710025" y="2300175"/>
            <a:ext cx="3324300" cy="7929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006EB8"/>
              </a:buClr>
              <a:buSzPts val="1200"/>
              <a:buNone/>
              <a:defRPr sz="1200">
                <a:solidFill>
                  <a:srgbClr val="006EB8"/>
                </a:solidFill>
              </a:defRPr>
            </a:lvl1pPr>
            <a:lvl2pPr lvl="1" algn="l">
              <a:lnSpc>
                <a:spcPct val="115000"/>
              </a:lnSpc>
              <a:spcBef>
                <a:spcPts val="0"/>
              </a:spcBef>
              <a:spcAft>
                <a:spcPts val="0"/>
              </a:spcAft>
              <a:buClr>
                <a:srgbClr val="006EB8"/>
              </a:buClr>
              <a:buSzPts val="1200"/>
              <a:buNone/>
              <a:defRPr sz="1200">
                <a:solidFill>
                  <a:srgbClr val="006EB8"/>
                </a:solidFill>
              </a:defRPr>
            </a:lvl2pPr>
            <a:lvl3pPr lvl="2" algn="l">
              <a:lnSpc>
                <a:spcPct val="115000"/>
              </a:lnSpc>
              <a:spcBef>
                <a:spcPts val="0"/>
              </a:spcBef>
              <a:spcAft>
                <a:spcPts val="0"/>
              </a:spcAft>
              <a:buClr>
                <a:srgbClr val="006EB8"/>
              </a:buClr>
              <a:buSzPts val="1200"/>
              <a:buNone/>
              <a:defRPr sz="1200">
                <a:solidFill>
                  <a:srgbClr val="006EB8"/>
                </a:solidFill>
              </a:defRPr>
            </a:lvl3pPr>
            <a:lvl4pPr lvl="3" algn="l">
              <a:lnSpc>
                <a:spcPct val="115000"/>
              </a:lnSpc>
              <a:spcBef>
                <a:spcPts val="0"/>
              </a:spcBef>
              <a:spcAft>
                <a:spcPts val="0"/>
              </a:spcAft>
              <a:buClr>
                <a:srgbClr val="006EB8"/>
              </a:buClr>
              <a:buSzPts val="1200"/>
              <a:buNone/>
              <a:defRPr sz="1200">
                <a:solidFill>
                  <a:srgbClr val="006EB8"/>
                </a:solidFill>
              </a:defRPr>
            </a:lvl4pPr>
            <a:lvl5pPr lvl="4" algn="l">
              <a:lnSpc>
                <a:spcPct val="115000"/>
              </a:lnSpc>
              <a:spcBef>
                <a:spcPts val="0"/>
              </a:spcBef>
              <a:spcAft>
                <a:spcPts val="0"/>
              </a:spcAft>
              <a:buClr>
                <a:srgbClr val="006EB8"/>
              </a:buClr>
              <a:buSzPts val="1200"/>
              <a:buNone/>
              <a:defRPr sz="1200">
                <a:solidFill>
                  <a:srgbClr val="006EB8"/>
                </a:solidFill>
              </a:defRPr>
            </a:lvl5pPr>
            <a:lvl6pPr lvl="5" algn="l">
              <a:lnSpc>
                <a:spcPct val="115000"/>
              </a:lnSpc>
              <a:spcBef>
                <a:spcPts val="0"/>
              </a:spcBef>
              <a:spcAft>
                <a:spcPts val="0"/>
              </a:spcAft>
              <a:buClr>
                <a:srgbClr val="006EB8"/>
              </a:buClr>
              <a:buSzPts val="1200"/>
              <a:buNone/>
              <a:defRPr sz="1200">
                <a:solidFill>
                  <a:srgbClr val="006EB8"/>
                </a:solidFill>
              </a:defRPr>
            </a:lvl6pPr>
            <a:lvl7pPr lvl="6" algn="l">
              <a:lnSpc>
                <a:spcPct val="115000"/>
              </a:lnSpc>
              <a:spcBef>
                <a:spcPts val="0"/>
              </a:spcBef>
              <a:spcAft>
                <a:spcPts val="0"/>
              </a:spcAft>
              <a:buClr>
                <a:srgbClr val="006EB8"/>
              </a:buClr>
              <a:buSzPts val="1200"/>
              <a:buNone/>
              <a:defRPr sz="1200">
                <a:solidFill>
                  <a:srgbClr val="006EB8"/>
                </a:solidFill>
              </a:defRPr>
            </a:lvl7pPr>
            <a:lvl8pPr lvl="7" algn="l">
              <a:lnSpc>
                <a:spcPct val="115000"/>
              </a:lnSpc>
              <a:spcBef>
                <a:spcPts val="0"/>
              </a:spcBef>
              <a:spcAft>
                <a:spcPts val="0"/>
              </a:spcAft>
              <a:buClr>
                <a:srgbClr val="006EB8"/>
              </a:buClr>
              <a:buSzPts val="1200"/>
              <a:buNone/>
              <a:defRPr sz="1200">
                <a:solidFill>
                  <a:srgbClr val="006EB8"/>
                </a:solidFill>
              </a:defRPr>
            </a:lvl8pPr>
            <a:lvl9pPr lvl="8" algn="l">
              <a:lnSpc>
                <a:spcPct val="115000"/>
              </a:lnSpc>
              <a:spcBef>
                <a:spcPts val="0"/>
              </a:spcBef>
              <a:spcAft>
                <a:spcPts val="0"/>
              </a:spcAft>
              <a:buClr>
                <a:srgbClr val="006EB8"/>
              </a:buClr>
              <a:buSzPts val="1200"/>
              <a:buNone/>
              <a:defRPr sz="1200">
                <a:solidFill>
                  <a:srgbClr val="006EB8"/>
                </a:solidFill>
              </a:defRPr>
            </a:lvl9pPr>
          </a:lstStyle>
          <a:p>
            <a:endParaRPr/>
          </a:p>
        </p:txBody>
      </p:sp>
      <p:sp>
        <p:nvSpPr>
          <p:cNvPr id="76" name="Google Shape;76;g280b8d18863_0_726"/>
          <p:cNvSpPr txBox="1">
            <a:spLocks noGrp="1"/>
          </p:cNvSpPr>
          <p:nvPr>
            <p:ph type="body" idx="2"/>
          </p:nvPr>
        </p:nvSpPr>
        <p:spPr>
          <a:xfrm>
            <a:off x="723825" y="3047125"/>
            <a:ext cx="3324300" cy="4827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rgbClr val="1D082A"/>
              </a:buClr>
              <a:buSzPts val="1000"/>
              <a:buChar char="●"/>
              <a:defRPr sz="10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77"/>
        <p:cNvGrpSpPr/>
        <p:nvPr/>
      </p:nvGrpSpPr>
      <p:grpSpPr>
        <a:xfrm>
          <a:off x="0" y="0"/>
          <a:ext cx="0" cy="0"/>
          <a:chOff x="0" y="0"/>
          <a:chExt cx="0" cy="0"/>
        </a:xfrm>
      </p:grpSpPr>
      <p:pic>
        <p:nvPicPr>
          <p:cNvPr id="78" name="Google Shape;78;g280b8d18863_0_910"/>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79" name="Google Shape;79;g280b8d18863_0_910"/>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D88DCA"/>
              </a:buClr>
              <a:buSzPts val="3100"/>
              <a:buFont typeface="Georgia"/>
              <a:buNone/>
              <a:defRPr sz="31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a:endParaRPr/>
          </a:p>
        </p:txBody>
      </p:sp>
      <p:sp>
        <p:nvSpPr>
          <p:cNvPr id="80" name="Google Shape;80;g280b8d18863_0_910"/>
          <p:cNvSpPr txBox="1">
            <a:spLocks noGrp="1"/>
          </p:cNvSpPr>
          <p:nvPr>
            <p:ph type="subTitle" idx="1"/>
          </p:nvPr>
        </p:nvSpPr>
        <p:spPr>
          <a:xfrm>
            <a:off x="710025" y="2300175"/>
            <a:ext cx="3324300" cy="7929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006EB8"/>
              </a:buClr>
              <a:buSzPts val="1200"/>
              <a:buNone/>
              <a:defRPr sz="1200">
                <a:solidFill>
                  <a:srgbClr val="006EB8"/>
                </a:solidFill>
              </a:defRPr>
            </a:lvl1pPr>
            <a:lvl2pPr lvl="1" algn="l">
              <a:lnSpc>
                <a:spcPct val="115000"/>
              </a:lnSpc>
              <a:spcBef>
                <a:spcPts val="0"/>
              </a:spcBef>
              <a:spcAft>
                <a:spcPts val="0"/>
              </a:spcAft>
              <a:buClr>
                <a:srgbClr val="006EB8"/>
              </a:buClr>
              <a:buSzPts val="1200"/>
              <a:buNone/>
              <a:defRPr sz="1200">
                <a:solidFill>
                  <a:srgbClr val="006EB8"/>
                </a:solidFill>
              </a:defRPr>
            </a:lvl2pPr>
            <a:lvl3pPr lvl="2" algn="l">
              <a:lnSpc>
                <a:spcPct val="115000"/>
              </a:lnSpc>
              <a:spcBef>
                <a:spcPts val="0"/>
              </a:spcBef>
              <a:spcAft>
                <a:spcPts val="0"/>
              </a:spcAft>
              <a:buClr>
                <a:srgbClr val="006EB8"/>
              </a:buClr>
              <a:buSzPts val="1200"/>
              <a:buNone/>
              <a:defRPr sz="1200">
                <a:solidFill>
                  <a:srgbClr val="006EB8"/>
                </a:solidFill>
              </a:defRPr>
            </a:lvl3pPr>
            <a:lvl4pPr lvl="3" algn="l">
              <a:lnSpc>
                <a:spcPct val="115000"/>
              </a:lnSpc>
              <a:spcBef>
                <a:spcPts val="0"/>
              </a:spcBef>
              <a:spcAft>
                <a:spcPts val="0"/>
              </a:spcAft>
              <a:buClr>
                <a:srgbClr val="006EB8"/>
              </a:buClr>
              <a:buSzPts val="1200"/>
              <a:buNone/>
              <a:defRPr sz="1200">
                <a:solidFill>
                  <a:srgbClr val="006EB8"/>
                </a:solidFill>
              </a:defRPr>
            </a:lvl4pPr>
            <a:lvl5pPr lvl="4" algn="l">
              <a:lnSpc>
                <a:spcPct val="115000"/>
              </a:lnSpc>
              <a:spcBef>
                <a:spcPts val="0"/>
              </a:spcBef>
              <a:spcAft>
                <a:spcPts val="0"/>
              </a:spcAft>
              <a:buClr>
                <a:srgbClr val="006EB8"/>
              </a:buClr>
              <a:buSzPts val="1200"/>
              <a:buNone/>
              <a:defRPr sz="1200">
                <a:solidFill>
                  <a:srgbClr val="006EB8"/>
                </a:solidFill>
              </a:defRPr>
            </a:lvl5pPr>
            <a:lvl6pPr lvl="5" algn="l">
              <a:lnSpc>
                <a:spcPct val="115000"/>
              </a:lnSpc>
              <a:spcBef>
                <a:spcPts val="0"/>
              </a:spcBef>
              <a:spcAft>
                <a:spcPts val="0"/>
              </a:spcAft>
              <a:buClr>
                <a:srgbClr val="006EB8"/>
              </a:buClr>
              <a:buSzPts val="1200"/>
              <a:buNone/>
              <a:defRPr sz="1200">
                <a:solidFill>
                  <a:srgbClr val="006EB8"/>
                </a:solidFill>
              </a:defRPr>
            </a:lvl6pPr>
            <a:lvl7pPr lvl="6" algn="l">
              <a:lnSpc>
                <a:spcPct val="115000"/>
              </a:lnSpc>
              <a:spcBef>
                <a:spcPts val="0"/>
              </a:spcBef>
              <a:spcAft>
                <a:spcPts val="0"/>
              </a:spcAft>
              <a:buClr>
                <a:srgbClr val="006EB8"/>
              </a:buClr>
              <a:buSzPts val="1200"/>
              <a:buNone/>
              <a:defRPr sz="1200">
                <a:solidFill>
                  <a:srgbClr val="006EB8"/>
                </a:solidFill>
              </a:defRPr>
            </a:lvl7pPr>
            <a:lvl8pPr lvl="7" algn="l">
              <a:lnSpc>
                <a:spcPct val="115000"/>
              </a:lnSpc>
              <a:spcBef>
                <a:spcPts val="0"/>
              </a:spcBef>
              <a:spcAft>
                <a:spcPts val="0"/>
              </a:spcAft>
              <a:buClr>
                <a:srgbClr val="006EB8"/>
              </a:buClr>
              <a:buSzPts val="1200"/>
              <a:buNone/>
              <a:defRPr sz="1200">
                <a:solidFill>
                  <a:srgbClr val="006EB8"/>
                </a:solidFill>
              </a:defRPr>
            </a:lvl8pPr>
            <a:lvl9pPr lvl="8" algn="l">
              <a:lnSpc>
                <a:spcPct val="115000"/>
              </a:lnSpc>
              <a:spcBef>
                <a:spcPts val="0"/>
              </a:spcBef>
              <a:spcAft>
                <a:spcPts val="0"/>
              </a:spcAft>
              <a:buClr>
                <a:srgbClr val="006EB8"/>
              </a:buClr>
              <a:buSzPts val="1200"/>
              <a:buNone/>
              <a:defRPr sz="1200">
                <a:solidFill>
                  <a:srgbClr val="006EB8"/>
                </a:solidFill>
              </a:defRPr>
            </a:lvl9pPr>
          </a:lstStyle>
          <a:p>
            <a:endParaRPr/>
          </a:p>
        </p:txBody>
      </p:sp>
      <p:sp>
        <p:nvSpPr>
          <p:cNvPr id="81" name="Google Shape;81;g280b8d18863_0_910"/>
          <p:cNvSpPr txBox="1">
            <a:spLocks noGrp="1"/>
          </p:cNvSpPr>
          <p:nvPr>
            <p:ph type="body" idx="2"/>
          </p:nvPr>
        </p:nvSpPr>
        <p:spPr>
          <a:xfrm>
            <a:off x="723825" y="3047125"/>
            <a:ext cx="3324300" cy="4827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rgbClr val="1D082A"/>
              </a:buClr>
              <a:buSzPts val="1000"/>
              <a:buChar char="●"/>
              <a:defRPr sz="10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5"/>
        <p:cNvGrpSpPr/>
        <p:nvPr/>
      </p:nvGrpSpPr>
      <p:grpSpPr>
        <a:xfrm>
          <a:off x="0" y="0"/>
          <a:ext cx="0" cy="0"/>
          <a:chOff x="0" y="0"/>
          <a:chExt cx="0" cy="0"/>
        </a:xfrm>
      </p:grpSpPr>
      <p:pic>
        <p:nvPicPr>
          <p:cNvPr id="86" name="Google Shape;86;g2a84737ad92_0_1128"/>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87" name="Google Shape;87;g2a84737ad92_0_1128"/>
          <p:cNvSpPr txBox="1">
            <a:spLocks noGrp="1"/>
          </p:cNvSpPr>
          <p:nvPr>
            <p:ph type="title"/>
          </p:nvPr>
        </p:nvSpPr>
        <p:spPr>
          <a:xfrm>
            <a:off x="686998" y="1221725"/>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D082A"/>
              </a:buClr>
              <a:buSzPts val="3100"/>
              <a:buFont typeface="Georgia"/>
              <a:buNone/>
              <a:defRPr sz="31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sp>
        <p:nvSpPr>
          <p:cNvPr id="88" name="Google Shape;88;g2a84737ad92_0_1128"/>
          <p:cNvSpPr txBox="1">
            <a:spLocks noGrp="1"/>
          </p:cNvSpPr>
          <p:nvPr>
            <p:ph type="subTitle" idx="1"/>
          </p:nvPr>
        </p:nvSpPr>
        <p:spPr>
          <a:xfrm>
            <a:off x="690746" y="2423800"/>
            <a:ext cx="3324300" cy="79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1D082A"/>
              </a:buClr>
              <a:buSzPts val="1400"/>
              <a:buNone/>
              <a:defRPr sz="1400">
                <a:solidFill>
                  <a:srgbClr val="1D082A"/>
                </a:solidFill>
              </a:defRPr>
            </a:lvl1pPr>
            <a:lvl2pPr lvl="1" algn="l">
              <a:lnSpc>
                <a:spcPct val="115000"/>
              </a:lnSpc>
              <a:spcBef>
                <a:spcPts val="0"/>
              </a:spcBef>
              <a:spcAft>
                <a:spcPts val="0"/>
              </a:spcAft>
              <a:buClr>
                <a:srgbClr val="1D082A"/>
              </a:buClr>
              <a:buSzPts val="1200"/>
              <a:buNone/>
              <a:defRPr sz="1200">
                <a:solidFill>
                  <a:srgbClr val="1D082A"/>
                </a:solidFill>
              </a:defRPr>
            </a:lvl2pPr>
            <a:lvl3pPr lvl="2" algn="l">
              <a:lnSpc>
                <a:spcPct val="115000"/>
              </a:lnSpc>
              <a:spcBef>
                <a:spcPts val="0"/>
              </a:spcBef>
              <a:spcAft>
                <a:spcPts val="0"/>
              </a:spcAft>
              <a:buClr>
                <a:srgbClr val="1D082A"/>
              </a:buClr>
              <a:buSzPts val="1200"/>
              <a:buNone/>
              <a:defRPr sz="1200">
                <a:solidFill>
                  <a:srgbClr val="1D082A"/>
                </a:solidFill>
              </a:defRPr>
            </a:lvl3pPr>
            <a:lvl4pPr lvl="3" algn="l">
              <a:lnSpc>
                <a:spcPct val="115000"/>
              </a:lnSpc>
              <a:spcBef>
                <a:spcPts val="0"/>
              </a:spcBef>
              <a:spcAft>
                <a:spcPts val="0"/>
              </a:spcAft>
              <a:buClr>
                <a:srgbClr val="1D082A"/>
              </a:buClr>
              <a:buSzPts val="1200"/>
              <a:buNone/>
              <a:defRPr sz="1200">
                <a:solidFill>
                  <a:srgbClr val="1D082A"/>
                </a:solidFill>
              </a:defRPr>
            </a:lvl4pPr>
            <a:lvl5pPr lvl="4" algn="l">
              <a:lnSpc>
                <a:spcPct val="115000"/>
              </a:lnSpc>
              <a:spcBef>
                <a:spcPts val="0"/>
              </a:spcBef>
              <a:spcAft>
                <a:spcPts val="0"/>
              </a:spcAft>
              <a:buClr>
                <a:srgbClr val="1D082A"/>
              </a:buClr>
              <a:buSzPts val="1200"/>
              <a:buNone/>
              <a:defRPr sz="1200">
                <a:solidFill>
                  <a:srgbClr val="1D082A"/>
                </a:solidFill>
              </a:defRPr>
            </a:lvl5pPr>
            <a:lvl6pPr lvl="5" algn="l">
              <a:lnSpc>
                <a:spcPct val="115000"/>
              </a:lnSpc>
              <a:spcBef>
                <a:spcPts val="0"/>
              </a:spcBef>
              <a:spcAft>
                <a:spcPts val="0"/>
              </a:spcAft>
              <a:buClr>
                <a:srgbClr val="1D082A"/>
              </a:buClr>
              <a:buSzPts val="1200"/>
              <a:buNone/>
              <a:defRPr sz="1200">
                <a:solidFill>
                  <a:srgbClr val="1D082A"/>
                </a:solidFill>
              </a:defRPr>
            </a:lvl6pPr>
            <a:lvl7pPr lvl="6" algn="l">
              <a:lnSpc>
                <a:spcPct val="115000"/>
              </a:lnSpc>
              <a:spcBef>
                <a:spcPts val="0"/>
              </a:spcBef>
              <a:spcAft>
                <a:spcPts val="0"/>
              </a:spcAft>
              <a:buClr>
                <a:srgbClr val="1D082A"/>
              </a:buClr>
              <a:buSzPts val="1200"/>
              <a:buNone/>
              <a:defRPr sz="1200">
                <a:solidFill>
                  <a:srgbClr val="1D082A"/>
                </a:solidFill>
              </a:defRPr>
            </a:lvl7pPr>
            <a:lvl8pPr lvl="7" algn="l">
              <a:lnSpc>
                <a:spcPct val="115000"/>
              </a:lnSpc>
              <a:spcBef>
                <a:spcPts val="0"/>
              </a:spcBef>
              <a:spcAft>
                <a:spcPts val="0"/>
              </a:spcAft>
              <a:buClr>
                <a:srgbClr val="1D082A"/>
              </a:buClr>
              <a:buSzPts val="1200"/>
              <a:buNone/>
              <a:defRPr sz="1200">
                <a:solidFill>
                  <a:srgbClr val="1D082A"/>
                </a:solidFill>
              </a:defRPr>
            </a:lvl8pPr>
            <a:lvl9pPr lvl="8" algn="l">
              <a:lnSpc>
                <a:spcPct val="115000"/>
              </a:lnSpc>
              <a:spcBef>
                <a:spcPts val="0"/>
              </a:spcBef>
              <a:spcAft>
                <a:spcPts val="0"/>
              </a:spcAft>
              <a:buClr>
                <a:srgbClr val="1D082A"/>
              </a:buClr>
              <a:buSzPts val="1200"/>
              <a:buNone/>
              <a:defRPr sz="1200">
                <a:solidFill>
                  <a:srgbClr val="1D082A"/>
                </a:solidFill>
              </a:defRPr>
            </a:lvl9pPr>
          </a:lstStyle>
          <a:p>
            <a:endParaRPr/>
          </a:p>
        </p:txBody>
      </p:sp>
      <p:sp>
        <p:nvSpPr>
          <p:cNvPr id="89" name="Google Shape;89;g2a84737ad92_0_1128"/>
          <p:cNvSpPr txBox="1">
            <a:spLocks noGrp="1"/>
          </p:cNvSpPr>
          <p:nvPr>
            <p:ph type="body" idx="2"/>
          </p:nvPr>
        </p:nvSpPr>
        <p:spPr>
          <a:xfrm>
            <a:off x="686998" y="3032100"/>
            <a:ext cx="3324300" cy="482700"/>
          </a:xfrm>
          <a:prstGeom prst="rect">
            <a:avLst/>
          </a:prstGeom>
          <a:noFill/>
          <a:ln>
            <a:noFill/>
          </a:ln>
        </p:spPr>
        <p:txBody>
          <a:bodyPr spcFirstLastPara="1" wrap="square" lIns="0" tIns="0" rIns="0" bIns="0" anchor="t" anchorCtr="0">
            <a:noAutofit/>
          </a:bodyPr>
          <a:lstStyle>
            <a:lvl1pPr marL="457200" lvl="0" indent="-298450" algn="l">
              <a:lnSpc>
                <a:spcPct val="115000"/>
              </a:lnSpc>
              <a:spcBef>
                <a:spcPts val="0"/>
              </a:spcBef>
              <a:spcAft>
                <a:spcPts val="0"/>
              </a:spcAft>
              <a:buClr>
                <a:srgbClr val="1D082A"/>
              </a:buClr>
              <a:buSzPts val="1100"/>
              <a:buChar char="●"/>
              <a:defRPr sz="11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
        <p:nvSpPr>
          <p:cNvPr id="90" name="Google Shape;90;g2a84737ad92_0_1128"/>
          <p:cNvSpPr txBox="1">
            <a:spLocks noGrp="1"/>
          </p:cNvSpPr>
          <p:nvPr>
            <p:ph type="title" idx="3"/>
          </p:nvPr>
        </p:nvSpPr>
        <p:spPr>
          <a:xfrm>
            <a:off x="709484" y="1018350"/>
            <a:ext cx="3299400" cy="236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EDB308"/>
              </a:buClr>
              <a:buSzPts val="1000"/>
              <a:buNone/>
              <a:defRPr sz="1000" b="1">
                <a:solidFill>
                  <a:srgbClr val="EDB308"/>
                </a:solidFill>
              </a:defRPr>
            </a:lvl1pPr>
            <a:lvl2pPr lvl="1" algn="l">
              <a:lnSpc>
                <a:spcPct val="100000"/>
              </a:lnSpc>
              <a:spcBef>
                <a:spcPts val="0"/>
              </a:spcBef>
              <a:spcAft>
                <a:spcPts val="0"/>
              </a:spcAft>
              <a:buClr>
                <a:srgbClr val="EDB308"/>
              </a:buClr>
              <a:buSzPts val="2800"/>
              <a:buNone/>
              <a:defRPr b="1">
                <a:solidFill>
                  <a:srgbClr val="EDB308"/>
                </a:solidFill>
              </a:defRPr>
            </a:lvl2pPr>
            <a:lvl3pPr lvl="2" algn="l">
              <a:lnSpc>
                <a:spcPct val="100000"/>
              </a:lnSpc>
              <a:spcBef>
                <a:spcPts val="0"/>
              </a:spcBef>
              <a:spcAft>
                <a:spcPts val="0"/>
              </a:spcAft>
              <a:buClr>
                <a:srgbClr val="EDB308"/>
              </a:buClr>
              <a:buSzPts val="2800"/>
              <a:buNone/>
              <a:defRPr b="1">
                <a:solidFill>
                  <a:srgbClr val="EDB308"/>
                </a:solidFill>
              </a:defRPr>
            </a:lvl3pPr>
            <a:lvl4pPr lvl="3" algn="l">
              <a:lnSpc>
                <a:spcPct val="100000"/>
              </a:lnSpc>
              <a:spcBef>
                <a:spcPts val="0"/>
              </a:spcBef>
              <a:spcAft>
                <a:spcPts val="0"/>
              </a:spcAft>
              <a:buClr>
                <a:srgbClr val="EDB308"/>
              </a:buClr>
              <a:buSzPts val="2800"/>
              <a:buNone/>
              <a:defRPr b="1">
                <a:solidFill>
                  <a:srgbClr val="EDB308"/>
                </a:solidFill>
              </a:defRPr>
            </a:lvl4pPr>
            <a:lvl5pPr lvl="4" algn="l">
              <a:lnSpc>
                <a:spcPct val="100000"/>
              </a:lnSpc>
              <a:spcBef>
                <a:spcPts val="0"/>
              </a:spcBef>
              <a:spcAft>
                <a:spcPts val="0"/>
              </a:spcAft>
              <a:buClr>
                <a:srgbClr val="EDB308"/>
              </a:buClr>
              <a:buSzPts val="2800"/>
              <a:buNone/>
              <a:defRPr b="1">
                <a:solidFill>
                  <a:srgbClr val="EDB308"/>
                </a:solidFill>
              </a:defRPr>
            </a:lvl5pPr>
            <a:lvl6pPr lvl="5" algn="l">
              <a:lnSpc>
                <a:spcPct val="100000"/>
              </a:lnSpc>
              <a:spcBef>
                <a:spcPts val="0"/>
              </a:spcBef>
              <a:spcAft>
                <a:spcPts val="0"/>
              </a:spcAft>
              <a:buClr>
                <a:srgbClr val="EDB308"/>
              </a:buClr>
              <a:buSzPts val="2800"/>
              <a:buNone/>
              <a:defRPr b="1">
                <a:solidFill>
                  <a:srgbClr val="EDB308"/>
                </a:solidFill>
              </a:defRPr>
            </a:lvl6pPr>
            <a:lvl7pPr lvl="6" algn="l">
              <a:lnSpc>
                <a:spcPct val="100000"/>
              </a:lnSpc>
              <a:spcBef>
                <a:spcPts val="0"/>
              </a:spcBef>
              <a:spcAft>
                <a:spcPts val="0"/>
              </a:spcAft>
              <a:buClr>
                <a:srgbClr val="EDB308"/>
              </a:buClr>
              <a:buSzPts val="2800"/>
              <a:buNone/>
              <a:defRPr b="1">
                <a:solidFill>
                  <a:srgbClr val="EDB308"/>
                </a:solidFill>
              </a:defRPr>
            </a:lvl7pPr>
            <a:lvl8pPr lvl="7" algn="l">
              <a:lnSpc>
                <a:spcPct val="100000"/>
              </a:lnSpc>
              <a:spcBef>
                <a:spcPts val="0"/>
              </a:spcBef>
              <a:spcAft>
                <a:spcPts val="0"/>
              </a:spcAft>
              <a:buClr>
                <a:srgbClr val="EDB308"/>
              </a:buClr>
              <a:buSzPts val="2800"/>
              <a:buNone/>
              <a:defRPr b="1">
                <a:solidFill>
                  <a:srgbClr val="EDB308"/>
                </a:solidFill>
              </a:defRPr>
            </a:lvl8pPr>
            <a:lvl9pPr lvl="8" algn="l">
              <a:lnSpc>
                <a:spcPct val="100000"/>
              </a:lnSpc>
              <a:spcBef>
                <a:spcPts val="0"/>
              </a:spcBef>
              <a:spcAft>
                <a:spcPts val="0"/>
              </a:spcAft>
              <a:buClr>
                <a:srgbClr val="EDB308"/>
              </a:buClr>
              <a:buSzPts val="2800"/>
              <a:buNone/>
              <a:defRPr b="1">
                <a:solidFill>
                  <a:srgbClr val="EDB308"/>
                </a:solidFill>
              </a:defRPr>
            </a:lvl9pPr>
          </a:lstStyle>
          <a:p>
            <a:endParaRPr/>
          </a:p>
        </p:txBody>
      </p:sp>
      <p:sp>
        <p:nvSpPr>
          <p:cNvPr id="91" name="Google Shape;91;g2a84737ad92_0_1128"/>
          <p:cNvSpPr>
            <a:spLocks noGrp="1"/>
          </p:cNvSpPr>
          <p:nvPr>
            <p:ph type="pic" idx="4"/>
          </p:nvPr>
        </p:nvSpPr>
        <p:spPr>
          <a:xfrm>
            <a:off x="4807175" y="-3500"/>
            <a:ext cx="4336800" cy="5143500"/>
          </a:xfrm>
          <a:prstGeom prst="rect">
            <a:avLst/>
          </a:prstGeom>
          <a:noFill/>
          <a:ln>
            <a:noFill/>
          </a:ln>
        </p:spPr>
      </p:sp>
    </p:spTree>
    <p:extLst>
      <p:ext uri="{BB962C8B-B14F-4D97-AF65-F5344CB8AC3E}">
        <p14:creationId xmlns:p14="http://schemas.microsoft.com/office/powerpoint/2010/main" val="3999619029"/>
      </p:ext>
    </p:extLst>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
        <p:cNvGrpSpPr/>
        <p:nvPr/>
      </p:nvGrpSpPr>
      <p:grpSpPr>
        <a:xfrm>
          <a:off x="0" y="0"/>
          <a:ext cx="0" cy="0"/>
          <a:chOff x="0" y="0"/>
          <a:chExt cx="0" cy="0"/>
        </a:xfrm>
      </p:grpSpPr>
      <p:pic>
        <p:nvPicPr>
          <p:cNvPr id="86" name="Google Shape;86;g2a84737ad92_0_1128"/>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87" name="Google Shape;87;g2a84737ad92_0_1128"/>
          <p:cNvSpPr txBox="1">
            <a:spLocks noGrp="1"/>
          </p:cNvSpPr>
          <p:nvPr>
            <p:ph type="title"/>
          </p:nvPr>
        </p:nvSpPr>
        <p:spPr>
          <a:xfrm>
            <a:off x="686998" y="1221725"/>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D082A"/>
              </a:buClr>
              <a:buSzPts val="3100"/>
              <a:buFont typeface="Georgia"/>
              <a:buNone/>
              <a:defRPr sz="31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sp>
        <p:nvSpPr>
          <p:cNvPr id="88" name="Google Shape;88;g2a84737ad92_0_1128"/>
          <p:cNvSpPr txBox="1">
            <a:spLocks noGrp="1"/>
          </p:cNvSpPr>
          <p:nvPr>
            <p:ph type="subTitle" idx="1"/>
          </p:nvPr>
        </p:nvSpPr>
        <p:spPr>
          <a:xfrm>
            <a:off x="690746" y="2423800"/>
            <a:ext cx="3324300" cy="79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1D082A"/>
              </a:buClr>
              <a:buSzPts val="1400"/>
              <a:buNone/>
              <a:defRPr sz="1400">
                <a:solidFill>
                  <a:srgbClr val="1D082A"/>
                </a:solidFill>
              </a:defRPr>
            </a:lvl1pPr>
            <a:lvl2pPr lvl="1" algn="l">
              <a:lnSpc>
                <a:spcPct val="115000"/>
              </a:lnSpc>
              <a:spcBef>
                <a:spcPts val="0"/>
              </a:spcBef>
              <a:spcAft>
                <a:spcPts val="0"/>
              </a:spcAft>
              <a:buClr>
                <a:srgbClr val="1D082A"/>
              </a:buClr>
              <a:buSzPts val="1200"/>
              <a:buNone/>
              <a:defRPr sz="1200">
                <a:solidFill>
                  <a:srgbClr val="1D082A"/>
                </a:solidFill>
              </a:defRPr>
            </a:lvl2pPr>
            <a:lvl3pPr lvl="2" algn="l">
              <a:lnSpc>
                <a:spcPct val="115000"/>
              </a:lnSpc>
              <a:spcBef>
                <a:spcPts val="0"/>
              </a:spcBef>
              <a:spcAft>
                <a:spcPts val="0"/>
              </a:spcAft>
              <a:buClr>
                <a:srgbClr val="1D082A"/>
              </a:buClr>
              <a:buSzPts val="1200"/>
              <a:buNone/>
              <a:defRPr sz="1200">
                <a:solidFill>
                  <a:srgbClr val="1D082A"/>
                </a:solidFill>
              </a:defRPr>
            </a:lvl3pPr>
            <a:lvl4pPr lvl="3" algn="l">
              <a:lnSpc>
                <a:spcPct val="115000"/>
              </a:lnSpc>
              <a:spcBef>
                <a:spcPts val="0"/>
              </a:spcBef>
              <a:spcAft>
                <a:spcPts val="0"/>
              </a:spcAft>
              <a:buClr>
                <a:srgbClr val="1D082A"/>
              </a:buClr>
              <a:buSzPts val="1200"/>
              <a:buNone/>
              <a:defRPr sz="1200">
                <a:solidFill>
                  <a:srgbClr val="1D082A"/>
                </a:solidFill>
              </a:defRPr>
            </a:lvl4pPr>
            <a:lvl5pPr lvl="4" algn="l">
              <a:lnSpc>
                <a:spcPct val="115000"/>
              </a:lnSpc>
              <a:spcBef>
                <a:spcPts val="0"/>
              </a:spcBef>
              <a:spcAft>
                <a:spcPts val="0"/>
              </a:spcAft>
              <a:buClr>
                <a:srgbClr val="1D082A"/>
              </a:buClr>
              <a:buSzPts val="1200"/>
              <a:buNone/>
              <a:defRPr sz="1200">
                <a:solidFill>
                  <a:srgbClr val="1D082A"/>
                </a:solidFill>
              </a:defRPr>
            </a:lvl5pPr>
            <a:lvl6pPr lvl="5" algn="l">
              <a:lnSpc>
                <a:spcPct val="115000"/>
              </a:lnSpc>
              <a:spcBef>
                <a:spcPts val="0"/>
              </a:spcBef>
              <a:spcAft>
                <a:spcPts val="0"/>
              </a:spcAft>
              <a:buClr>
                <a:srgbClr val="1D082A"/>
              </a:buClr>
              <a:buSzPts val="1200"/>
              <a:buNone/>
              <a:defRPr sz="1200">
                <a:solidFill>
                  <a:srgbClr val="1D082A"/>
                </a:solidFill>
              </a:defRPr>
            </a:lvl6pPr>
            <a:lvl7pPr lvl="6" algn="l">
              <a:lnSpc>
                <a:spcPct val="115000"/>
              </a:lnSpc>
              <a:spcBef>
                <a:spcPts val="0"/>
              </a:spcBef>
              <a:spcAft>
                <a:spcPts val="0"/>
              </a:spcAft>
              <a:buClr>
                <a:srgbClr val="1D082A"/>
              </a:buClr>
              <a:buSzPts val="1200"/>
              <a:buNone/>
              <a:defRPr sz="1200">
                <a:solidFill>
                  <a:srgbClr val="1D082A"/>
                </a:solidFill>
              </a:defRPr>
            </a:lvl7pPr>
            <a:lvl8pPr lvl="7" algn="l">
              <a:lnSpc>
                <a:spcPct val="115000"/>
              </a:lnSpc>
              <a:spcBef>
                <a:spcPts val="0"/>
              </a:spcBef>
              <a:spcAft>
                <a:spcPts val="0"/>
              </a:spcAft>
              <a:buClr>
                <a:srgbClr val="1D082A"/>
              </a:buClr>
              <a:buSzPts val="1200"/>
              <a:buNone/>
              <a:defRPr sz="1200">
                <a:solidFill>
                  <a:srgbClr val="1D082A"/>
                </a:solidFill>
              </a:defRPr>
            </a:lvl8pPr>
            <a:lvl9pPr lvl="8" algn="l">
              <a:lnSpc>
                <a:spcPct val="115000"/>
              </a:lnSpc>
              <a:spcBef>
                <a:spcPts val="0"/>
              </a:spcBef>
              <a:spcAft>
                <a:spcPts val="0"/>
              </a:spcAft>
              <a:buClr>
                <a:srgbClr val="1D082A"/>
              </a:buClr>
              <a:buSzPts val="1200"/>
              <a:buNone/>
              <a:defRPr sz="1200">
                <a:solidFill>
                  <a:srgbClr val="1D082A"/>
                </a:solidFill>
              </a:defRPr>
            </a:lvl9pPr>
          </a:lstStyle>
          <a:p>
            <a:endParaRPr/>
          </a:p>
        </p:txBody>
      </p:sp>
      <p:sp>
        <p:nvSpPr>
          <p:cNvPr id="89" name="Google Shape;89;g2a84737ad92_0_1128"/>
          <p:cNvSpPr txBox="1">
            <a:spLocks noGrp="1"/>
          </p:cNvSpPr>
          <p:nvPr>
            <p:ph type="body" idx="2"/>
          </p:nvPr>
        </p:nvSpPr>
        <p:spPr>
          <a:xfrm>
            <a:off x="686998" y="3032100"/>
            <a:ext cx="3324300" cy="482700"/>
          </a:xfrm>
          <a:prstGeom prst="rect">
            <a:avLst/>
          </a:prstGeom>
          <a:noFill/>
          <a:ln>
            <a:noFill/>
          </a:ln>
        </p:spPr>
        <p:txBody>
          <a:bodyPr spcFirstLastPara="1" wrap="square" lIns="0" tIns="0" rIns="0" bIns="0" anchor="t" anchorCtr="0">
            <a:noAutofit/>
          </a:bodyPr>
          <a:lstStyle>
            <a:lvl1pPr marL="457200" lvl="0" indent="-298450" algn="l">
              <a:lnSpc>
                <a:spcPct val="115000"/>
              </a:lnSpc>
              <a:spcBef>
                <a:spcPts val="0"/>
              </a:spcBef>
              <a:spcAft>
                <a:spcPts val="0"/>
              </a:spcAft>
              <a:buClr>
                <a:srgbClr val="1D082A"/>
              </a:buClr>
              <a:buSzPts val="1100"/>
              <a:buChar char="●"/>
              <a:defRPr sz="11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
        <p:nvSpPr>
          <p:cNvPr id="90" name="Google Shape;90;g2a84737ad92_0_1128"/>
          <p:cNvSpPr txBox="1">
            <a:spLocks noGrp="1"/>
          </p:cNvSpPr>
          <p:nvPr>
            <p:ph type="title" idx="3"/>
          </p:nvPr>
        </p:nvSpPr>
        <p:spPr>
          <a:xfrm>
            <a:off x="709484" y="1018350"/>
            <a:ext cx="3299400" cy="236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EDB308"/>
              </a:buClr>
              <a:buSzPts val="1000"/>
              <a:buNone/>
              <a:defRPr sz="1000" b="1">
                <a:solidFill>
                  <a:srgbClr val="EDB308"/>
                </a:solidFill>
              </a:defRPr>
            </a:lvl1pPr>
            <a:lvl2pPr lvl="1" algn="l">
              <a:lnSpc>
                <a:spcPct val="100000"/>
              </a:lnSpc>
              <a:spcBef>
                <a:spcPts val="0"/>
              </a:spcBef>
              <a:spcAft>
                <a:spcPts val="0"/>
              </a:spcAft>
              <a:buClr>
                <a:srgbClr val="EDB308"/>
              </a:buClr>
              <a:buSzPts val="2800"/>
              <a:buNone/>
              <a:defRPr b="1">
                <a:solidFill>
                  <a:srgbClr val="EDB308"/>
                </a:solidFill>
              </a:defRPr>
            </a:lvl2pPr>
            <a:lvl3pPr lvl="2" algn="l">
              <a:lnSpc>
                <a:spcPct val="100000"/>
              </a:lnSpc>
              <a:spcBef>
                <a:spcPts val="0"/>
              </a:spcBef>
              <a:spcAft>
                <a:spcPts val="0"/>
              </a:spcAft>
              <a:buClr>
                <a:srgbClr val="EDB308"/>
              </a:buClr>
              <a:buSzPts val="2800"/>
              <a:buNone/>
              <a:defRPr b="1">
                <a:solidFill>
                  <a:srgbClr val="EDB308"/>
                </a:solidFill>
              </a:defRPr>
            </a:lvl3pPr>
            <a:lvl4pPr lvl="3" algn="l">
              <a:lnSpc>
                <a:spcPct val="100000"/>
              </a:lnSpc>
              <a:spcBef>
                <a:spcPts val="0"/>
              </a:spcBef>
              <a:spcAft>
                <a:spcPts val="0"/>
              </a:spcAft>
              <a:buClr>
                <a:srgbClr val="EDB308"/>
              </a:buClr>
              <a:buSzPts val="2800"/>
              <a:buNone/>
              <a:defRPr b="1">
                <a:solidFill>
                  <a:srgbClr val="EDB308"/>
                </a:solidFill>
              </a:defRPr>
            </a:lvl4pPr>
            <a:lvl5pPr lvl="4" algn="l">
              <a:lnSpc>
                <a:spcPct val="100000"/>
              </a:lnSpc>
              <a:spcBef>
                <a:spcPts val="0"/>
              </a:spcBef>
              <a:spcAft>
                <a:spcPts val="0"/>
              </a:spcAft>
              <a:buClr>
                <a:srgbClr val="EDB308"/>
              </a:buClr>
              <a:buSzPts val="2800"/>
              <a:buNone/>
              <a:defRPr b="1">
                <a:solidFill>
                  <a:srgbClr val="EDB308"/>
                </a:solidFill>
              </a:defRPr>
            </a:lvl5pPr>
            <a:lvl6pPr lvl="5" algn="l">
              <a:lnSpc>
                <a:spcPct val="100000"/>
              </a:lnSpc>
              <a:spcBef>
                <a:spcPts val="0"/>
              </a:spcBef>
              <a:spcAft>
                <a:spcPts val="0"/>
              </a:spcAft>
              <a:buClr>
                <a:srgbClr val="EDB308"/>
              </a:buClr>
              <a:buSzPts val="2800"/>
              <a:buNone/>
              <a:defRPr b="1">
                <a:solidFill>
                  <a:srgbClr val="EDB308"/>
                </a:solidFill>
              </a:defRPr>
            </a:lvl6pPr>
            <a:lvl7pPr lvl="6" algn="l">
              <a:lnSpc>
                <a:spcPct val="100000"/>
              </a:lnSpc>
              <a:spcBef>
                <a:spcPts val="0"/>
              </a:spcBef>
              <a:spcAft>
                <a:spcPts val="0"/>
              </a:spcAft>
              <a:buClr>
                <a:srgbClr val="EDB308"/>
              </a:buClr>
              <a:buSzPts val="2800"/>
              <a:buNone/>
              <a:defRPr b="1">
                <a:solidFill>
                  <a:srgbClr val="EDB308"/>
                </a:solidFill>
              </a:defRPr>
            </a:lvl7pPr>
            <a:lvl8pPr lvl="7" algn="l">
              <a:lnSpc>
                <a:spcPct val="100000"/>
              </a:lnSpc>
              <a:spcBef>
                <a:spcPts val="0"/>
              </a:spcBef>
              <a:spcAft>
                <a:spcPts val="0"/>
              </a:spcAft>
              <a:buClr>
                <a:srgbClr val="EDB308"/>
              </a:buClr>
              <a:buSzPts val="2800"/>
              <a:buNone/>
              <a:defRPr b="1">
                <a:solidFill>
                  <a:srgbClr val="EDB308"/>
                </a:solidFill>
              </a:defRPr>
            </a:lvl8pPr>
            <a:lvl9pPr lvl="8" algn="l">
              <a:lnSpc>
                <a:spcPct val="100000"/>
              </a:lnSpc>
              <a:spcBef>
                <a:spcPts val="0"/>
              </a:spcBef>
              <a:spcAft>
                <a:spcPts val="0"/>
              </a:spcAft>
              <a:buClr>
                <a:srgbClr val="EDB308"/>
              </a:buClr>
              <a:buSzPts val="2800"/>
              <a:buNone/>
              <a:defRPr b="1">
                <a:solidFill>
                  <a:srgbClr val="EDB308"/>
                </a:solidFill>
              </a:defRPr>
            </a:lvl9pPr>
          </a:lstStyle>
          <a:p>
            <a:endParaRPr/>
          </a:p>
        </p:txBody>
      </p:sp>
      <p:sp>
        <p:nvSpPr>
          <p:cNvPr id="91" name="Google Shape;91;g2a84737ad92_0_1128"/>
          <p:cNvSpPr>
            <a:spLocks noGrp="1"/>
          </p:cNvSpPr>
          <p:nvPr>
            <p:ph type="pic" idx="4"/>
          </p:nvPr>
        </p:nvSpPr>
        <p:spPr>
          <a:xfrm>
            <a:off x="4807175" y="-3500"/>
            <a:ext cx="4336800" cy="51435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1 1 1">
  <p:cSld name="CUSTOM_1_1">
    <p:spTree>
      <p:nvGrpSpPr>
        <p:cNvPr id="1" name="Shape 92"/>
        <p:cNvGrpSpPr/>
        <p:nvPr/>
      </p:nvGrpSpPr>
      <p:grpSpPr>
        <a:xfrm>
          <a:off x="0" y="0"/>
          <a:ext cx="0" cy="0"/>
          <a:chOff x="0" y="0"/>
          <a:chExt cx="0" cy="0"/>
        </a:xfrm>
      </p:grpSpPr>
      <p:sp>
        <p:nvSpPr>
          <p:cNvPr id="93" name="Google Shape;93;g2a84737ad92_0_1134"/>
          <p:cNvSpPr/>
          <p:nvPr/>
        </p:nvSpPr>
        <p:spPr>
          <a:xfrm>
            <a:off x="0" y="0"/>
            <a:ext cx="91818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 name="Google Shape;94;g2a84737ad92_0_1134"/>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95" name="Google Shape;95;g2a84737ad92_0_1134"/>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7F6F2"/>
              </a:buClr>
              <a:buSzPts val="3300"/>
              <a:buFont typeface="Georgia"/>
              <a:buNone/>
              <a:defRPr sz="3300">
                <a:solidFill>
                  <a:srgbClr val="F7F6F2"/>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pic>
        <p:nvPicPr>
          <p:cNvPr id="96" name="Google Shape;96;g2a84737ad92_0_1134"/>
          <p:cNvPicPr preferRelativeResize="0"/>
          <p:nvPr/>
        </p:nvPicPr>
        <p:blipFill rotWithShape="1">
          <a:blip r:embed="rId3">
            <a:alphaModFix/>
          </a:blip>
          <a:srcRect/>
          <a:stretch/>
        </p:blipFill>
        <p:spPr>
          <a:xfrm>
            <a:off x="0" y="0"/>
            <a:ext cx="1673774" cy="9415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
        <p:cNvGrpSpPr/>
        <p:nvPr/>
      </p:nvGrpSpPr>
      <p:grpSpPr>
        <a:xfrm>
          <a:off x="0" y="0"/>
          <a:ext cx="0" cy="0"/>
          <a:chOff x="0" y="0"/>
          <a:chExt cx="0" cy="0"/>
        </a:xfrm>
      </p:grpSpPr>
      <p:pic>
        <p:nvPicPr>
          <p:cNvPr id="11" name="Google Shape;11;p43"/>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12" name="Google Shape;12;p43"/>
          <p:cNvSpPr txBox="1">
            <a:spLocks noGrp="1"/>
          </p:cNvSpPr>
          <p:nvPr>
            <p:ph type="title"/>
          </p:nvPr>
        </p:nvSpPr>
        <p:spPr>
          <a:xfrm>
            <a:off x="686998" y="1221725"/>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D88DCA"/>
              </a:buClr>
              <a:buSzPts val="3100"/>
              <a:buFont typeface="Georgia"/>
              <a:buNone/>
              <a:defRPr sz="31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a:endParaRPr/>
          </a:p>
        </p:txBody>
      </p:sp>
      <p:sp>
        <p:nvSpPr>
          <p:cNvPr id="13" name="Google Shape;13;p43"/>
          <p:cNvSpPr txBox="1">
            <a:spLocks noGrp="1"/>
          </p:cNvSpPr>
          <p:nvPr>
            <p:ph type="subTitle" idx="1"/>
          </p:nvPr>
        </p:nvSpPr>
        <p:spPr>
          <a:xfrm>
            <a:off x="690746" y="2423800"/>
            <a:ext cx="3324300" cy="79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006EB8"/>
              </a:buClr>
              <a:buSzPts val="1400"/>
              <a:buNone/>
              <a:defRPr sz="1400">
                <a:solidFill>
                  <a:srgbClr val="006EB8"/>
                </a:solidFill>
              </a:defRPr>
            </a:lvl1pPr>
            <a:lvl2pPr lvl="1" algn="l">
              <a:lnSpc>
                <a:spcPct val="115000"/>
              </a:lnSpc>
              <a:spcBef>
                <a:spcPts val="0"/>
              </a:spcBef>
              <a:spcAft>
                <a:spcPts val="0"/>
              </a:spcAft>
              <a:buClr>
                <a:srgbClr val="006EB8"/>
              </a:buClr>
              <a:buSzPts val="1200"/>
              <a:buNone/>
              <a:defRPr sz="1200">
                <a:solidFill>
                  <a:srgbClr val="006EB8"/>
                </a:solidFill>
              </a:defRPr>
            </a:lvl2pPr>
            <a:lvl3pPr lvl="2" algn="l">
              <a:lnSpc>
                <a:spcPct val="115000"/>
              </a:lnSpc>
              <a:spcBef>
                <a:spcPts val="0"/>
              </a:spcBef>
              <a:spcAft>
                <a:spcPts val="0"/>
              </a:spcAft>
              <a:buClr>
                <a:srgbClr val="006EB8"/>
              </a:buClr>
              <a:buSzPts val="1200"/>
              <a:buNone/>
              <a:defRPr sz="1200">
                <a:solidFill>
                  <a:srgbClr val="006EB8"/>
                </a:solidFill>
              </a:defRPr>
            </a:lvl3pPr>
            <a:lvl4pPr lvl="3" algn="l">
              <a:lnSpc>
                <a:spcPct val="115000"/>
              </a:lnSpc>
              <a:spcBef>
                <a:spcPts val="0"/>
              </a:spcBef>
              <a:spcAft>
                <a:spcPts val="0"/>
              </a:spcAft>
              <a:buClr>
                <a:srgbClr val="006EB8"/>
              </a:buClr>
              <a:buSzPts val="1200"/>
              <a:buNone/>
              <a:defRPr sz="1200">
                <a:solidFill>
                  <a:srgbClr val="006EB8"/>
                </a:solidFill>
              </a:defRPr>
            </a:lvl4pPr>
            <a:lvl5pPr lvl="4" algn="l">
              <a:lnSpc>
                <a:spcPct val="115000"/>
              </a:lnSpc>
              <a:spcBef>
                <a:spcPts val="0"/>
              </a:spcBef>
              <a:spcAft>
                <a:spcPts val="0"/>
              </a:spcAft>
              <a:buClr>
                <a:srgbClr val="006EB8"/>
              </a:buClr>
              <a:buSzPts val="1200"/>
              <a:buNone/>
              <a:defRPr sz="1200">
                <a:solidFill>
                  <a:srgbClr val="006EB8"/>
                </a:solidFill>
              </a:defRPr>
            </a:lvl5pPr>
            <a:lvl6pPr lvl="5" algn="l">
              <a:lnSpc>
                <a:spcPct val="115000"/>
              </a:lnSpc>
              <a:spcBef>
                <a:spcPts val="0"/>
              </a:spcBef>
              <a:spcAft>
                <a:spcPts val="0"/>
              </a:spcAft>
              <a:buClr>
                <a:srgbClr val="006EB8"/>
              </a:buClr>
              <a:buSzPts val="1200"/>
              <a:buNone/>
              <a:defRPr sz="1200">
                <a:solidFill>
                  <a:srgbClr val="006EB8"/>
                </a:solidFill>
              </a:defRPr>
            </a:lvl6pPr>
            <a:lvl7pPr lvl="6" algn="l">
              <a:lnSpc>
                <a:spcPct val="115000"/>
              </a:lnSpc>
              <a:spcBef>
                <a:spcPts val="0"/>
              </a:spcBef>
              <a:spcAft>
                <a:spcPts val="0"/>
              </a:spcAft>
              <a:buClr>
                <a:srgbClr val="006EB8"/>
              </a:buClr>
              <a:buSzPts val="1200"/>
              <a:buNone/>
              <a:defRPr sz="1200">
                <a:solidFill>
                  <a:srgbClr val="006EB8"/>
                </a:solidFill>
              </a:defRPr>
            </a:lvl7pPr>
            <a:lvl8pPr lvl="7" algn="l">
              <a:lnSpc>
                <a:spcPct val="115000"/>
              </a:lnSpc>
              <a:spcBef>
                <a:spcPts val="0"/>
              </a:spcBef>
              <a:spcAft>
                <a:spcPts val="0"/>
              </a:spcAft>
              <a:buClr>
                <a:srgbClr val="006EB8"/>
              </a:buClr>
              <a:buSzPts val="1200"/>
              <a:buNone/>
              <a:defRPr sz="1200">
                <a:solidFill>
                  <a:srgbClr val="006EB8"/>
                </a:solidFill>
              </a:defRPr>
            </a:lvl8pPr>
            <a:lvl9pPr lvl="8" algn="l">
              <a:lnSpc>
                <a:spcPct val="115000"/>
              </a:lnSpc>
              <a:spcBef>
                <a:spcPts val="0"/>
              </a:spcBef>
              <a:spcAft>
                <a:spcPts val="0"/>
              </a:spcAft>
              <a:buClr>
                <a:srgbClr val="006EB8"/>
              </a:buClr>
              <a:buSzPts val="1200"/>
              <a:buNone/>
              <a:defRPr sz="1200">
                <a:solidFill>
                  <a:srgbClr val="006EB8"/>
                </a:solidFill>
              </a:defRPr>
            </a:lvl9pPr>
          </a:lstStyle>
          <a:p>
            <a:endParaRPr/>
          </a:p>
        </p:txBody>
      </p:sp>
      <p:sp>
        <p:nvSpPr>
          <p:cNvPr id="14" name="Google Shape;14;p43"/>
          <p:cNvSpPr txBox="1">
            <a:spLocks noGrp="1"/>
          </p:cNvSpPr>
          <p:nvPr>
            <p:ph type="body" idx="2"/>
          </p:nvPr>
        </p:nvSpPr>
        <p:spPr>
          <a:xfrm>
            <a:off x="686998" y="3032100"/>
            <a:ext cx="3324300" cy="482700"/>
          </a:xfrm>
          <a:prstGeom prst="rect">
            <a:avLst/>
          </a:prstGeom>
          <a:noFill/>
          <a:ln>
            <a:noFill/>
          </a:ln>
        </p:spPr>
        <p:txBody>
          <a:bodyPr spcFirstLastPara="1" wrap="square" lIns="0" tIns="0" rIns="0" bIns="0" anchor="t" anchorCtr="0">
            <a:noAutofit/>
          </a:bodyPr>
          <a:lstStyle>
            <a:lvl1pPr marL="457200" lvl="0" indent="-298450" algn="l">
              <a:lnSpc>
                <a:spcPct val="115000"/>
              </a:lnSpc>
              <a:spcBef>
                <a:spcPts val="0"/>
              </a:spcBef>
              <a:spcAft>
                <a:spcPts val="0"/>
              </a:spcAft>
              <a:buClr>
                <a:srgbClr val="1D082A"/>
              </a:buClr>
              <a:buSzPts val="1100"/>
              <a:buChar char="●"/>
              <a:defRPr sz="11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
        <p:nvSpPr>
          <p:cNvPr id="15" name="Google Shape;15;p43"/>
          <p:cNvSpPr txBox="1">
            <a:spLocks noGrp="1"/>
          </p:cNvSpPr>
          <p:nvPr>
            <p:ph type="title" idx="3"/>
          </p:nvPr>
        </p:nvSpPr>
        <p:spPr>
          <a:xfrm>
            <a:off x="709484" y="1018350"/>
            <a:ext cx="3299400" cy="236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D88DCA"/>
              </a:buClr>
              <a:buSzPts val="1000"/>
              <a:buNone/>
              <a:defRPr sz="1000" b="1">
                <a:solidFill>
                  <a:srgbClr val="D88DCA"/>
                </a:solidFill>
              </a:defRPr>
            </a:lvl1pPr>
            <a:lvl2pPr lvl="1" algn="l">
              <a:lnSpc>
                <a:spcPct val="100000"/>
              </a:lnSpc>
              <a:spcBef>
                <a:spcPts val="0"/>
              </a:spcBef>
              <a:spcAft>
                <a:spcPts val="0"/>
              </a:spcAft>
              <a:buClr>
                <a:srgbClr val="D88DCA"/>
              </a:buClr>
              <a:buSzPts val="2800"/>
              <a:buNone/>
              <a:defRPr b="1">
                <a:solidFill>
                  <a:srgbClr val="D88DCA"/>
                </a:solidFill>
              </a:defRPr>
            </a:lvl2pPr>
            <a:lvl3pPr lvl="2" algn="l">
              <a:lnSpc>
                <a:spcPct val="100000"/>
              </a:lnSpc>
              <a:spcBef>
                <a:spcPts val="0"/>
              </a:spcBef>
              <a:spcAft>
                <a:spcPts val="0"/>
              </a:spcAft>
              <a:buClr>
                <a:srgbClr val="D88DCA"/>
              </a:buClr>
              <a:buSzPts val="2800"/>
              <a:buNone/>
              <a:defRPr b="1">
                <a:solidFill>
                  <a:srgbClr val="D88DCA"/>
                </a:solidFill>
              </a:defRPr>
            </a:lvl3pPr>
            <a:lvl4pPr lvl="3" algn="l">
              <a:lnSpc>
                <a:spcPct val="100000"/>
              </a:lnSpc>
              <a:spcBef>
                <a:spcPts val="0"/>
              </a:spcBef>
              <a:spcAft>
                <a:spcPts val="0"/>
              </a:spcAft>
              <a:buClr>
                <a:srgbClr val="D88DCA"/>
              </a:buClr>
              <a:buSzPts val="2800"/>
              <a:buNone/>
              <a:defRPr b="1">
                <a:solidFill>
                  <a:srgbClr val="D88DCA"/>
                </a:solidFill>
              </a:defRPr>
            </a:lvl4pPr>
            <a:lvl5pPr lvl="4" algn="l">
              <a:lnSpc>
                <a:spcPct val="100000"/>
              </a:lnSpc>
              <a:spcBef>
                <a:spcPts val="0"/>
              </a:spcBef>
              <a:spcAft>
                <a:spcPts val="0"/>
              </a:spcAft>
              <a:buClr>
                <a:srgbClr val="D88DCA"/>
              </a:buClr>
              <a:buSzPts val="2800"/>
              <a:buNone/>
              <a:defRPr b="1">
                <a:solidFill>
                  <a:srgbClr val="D88DCA"/>
                </a:solidFill>
              </a:defRPr>
            </a:lvl5pPr>
            <a:lvl6pPr lvl="5" algn="l">
              <a:lnSpc>
                <a:spcPct val="100000"/>
              </a:lnSpc>
              <a:spcBef>
                <a:spcPts val="0"/>
              </a:spcBef>
              <a:spcAft>
                <a:spcPts val="0"/>
              </a:spcAft>
              <a:buClr>
                <a:srgbClr val="D88DCA"/>
              </a:buClr>
              <a:buSzPts val="2800"/>
              <a:buNone/>
              <a:defRPr b="1">
                <a:solidFill>
                  <a:srgbClr val="D88DCA"/>
                </a:solidFill>
              </a:defRPr>
            </a:lvl6pPr>
            <a:lvl7pPr lvl="6" algn="l">
              <a:lnSpc>
                <a:spcPct val="100000"/>
              </a:lnSpc>
              <a:spcBef>
                <a:spcPts val="0"/>
              </a:spcBef>
              <a:spcAft>
                <a:spcPts val="0"/>
              </a:spcAft>
              <a:buClr>
                <a:srgbClr val="D88DCA"/>
              </a:buClr>
              <a:buSzPts val="2800"/>
              <a:buNone/>
              <a:defRPr b="1">
                <a:solidFill>
                  <a:srgbClr val="D88DCA"/>
                </a:solidFill>
              </a:defRPr>
            </a:lvl7pPr>
            <a:lvl8pPr lvl="7" algn="l">
              <a:lnSpc>
                <a:spcPct val="100000"/>
              </a:lnSpc>
              <a:spcBef>
                <a:spcPts val="0"/>
              </a:spcBef>
              <a:spcAft>
                <a:spcPts val="0"/>
              </a:spcAft>
              <a:buClr>
                <a:srgbClr val="D88DCA"/>
              </a:buClr>
              <a:buSzPts val="2800"/>
              <a:buNone/>
              <a:defRPr b="1">
                <a:solidFill>
                  <a:srgbClr val="D88DCA"/>
                </a:solidFill>
              </a:defRPr>
            </a:lvl8pPr>
            <a:lvl9pPr lvl="8" algn="l">
              <a:lnSpc>
                <a:spcPct val="100000"/>
              </a:lnSpc>
              <a:spcBef>
                <a:spcPts val="0"/>
              </a:spcBef>
              <a:spcAft>
                <a:spcPts val="0"/>
              </a:spcAft>
              <a:buClr>
                <a:srgbClr val="D88DCA"/>
              </a:buClr>
              <a:buSzPts val="2800"/>
              <a:buNone/>
              <a:defRPr b="1">
                <a:solidFill>
                  <a:srgbClr val="D88DCA"/>
                </a:solidFill>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4">
  <p:cSld name="TITLE_AND_BODY_4">
    <p:spTree>
      <p:nvGrpSpPr>
        <p:cNvPr id="1" name="Shape 97"/>
        <p:cNvGrpSpPr/>
        <p:nvPr/>
      </p:nvGrpSpPr>
      <p:grpSpPr>
        <a:xfrm>
          <a:off x="0" y="0"/>
          <a:ext cx="0" cy="0"/>
          <a:chOff x="0" y="0"/>
          <a:chExt cx="0" cy="0"/>
        </a:xfrm>
      </p:grpSpPr>
      <p:pic>
        <p:nvPicPr>
          <p:cNvPr id="98" name="Google Shape;98;g2a84737ad92_0_1139"/>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99" name="Google Shape;99;g2a84737ad92_0_1139"/>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D082A"/>
              </a:buClr>
              <a:buSzPts val="3100"/>
              <a:buFont typeface="Georgia"/>
              <a:buNone/>
              <a:defRPr sz="31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sp>
        <p:nvSpPr>
          <p:cNvPr id="100" name="Google Shape;100;g2a84737ad92_0_1139"/>
          <p:cNvSpPr txBox="1">
            <a:spLocks noGrp="1"/>
          </p:cNvSpPr>
          <p:nvPr>
            <p:ph type="subTitle" idx="1"/>
          </p:nvPr>
        </p:nvSpPr>
        <p:spPr>
          <a:xfrm>
            <a:off x="710025" y="2300175"/>
            <a:ext cx="3324300" cy="7929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EDB308"/>
              </a:buClr>
              <a:buSzPts val="1200"/>
              <a:buNone/>
              <a:defRPr sz="1200">
                <a:solidFill>
                  <a:srgbClr val="EDB308"/>
                </a:solidFill>
              </a:defRPr>
            </a:lvl1pPr>
            <a:lvl2pPr lvl="1" algn="l">
              <a:lnSpc>
                <a:spcPct val="115000"/>
              </a:lnSpc>
              <a:spcBef>
                <a:spcPts val="0"/>
              </a:spcBef>
              <a:spcAft>
                <a:spcPts val="0"/>
              </a:spcAft>
              <a:buClr>
                <a:srgbClr val="EDB308"/>
              </a:buClr>
              <a:buSzPts val="1200"/>
              <a:buNone/>
              <a:defRPr sz="1200">
                <a:solidFill>
                  <a:srgbClr val="EDB308"/>
                </a:solidFill>
              </a:defRPr>
            </a:lvl2pPr>
            <a:lvl3pPr lvl="2" algn="l">
              <a:lnSpc>
                <a:spcPct val="115000"/>
              </a:lnSpc>
              <a:spcBef>
                <a:spcPts val="0"/>
              </a:spcBef>
              <a:spcAft>
                <a:spcPts val="0"/>
              </a:spcAft>
              <a:buClr>
                <a:srgbClr val="EDB308"/>
              </a:buClr>
              <a:buSzPts val="1200"/>
              <a:buNone/>
              <a:defRPr sz="1200">
                <a:solidFill>
                  <a:srgbClr val="EDB308"/>
                </a:solidFill>
              </a:defRPr>
            </a:lvl3pPr>
            <a:lvl4pPr lvl="3" algn="l">
              <a:lnSpc>
                <a:spcPct val="115000"/>
              </a:lnSpc>
              <a:spcBef>
                <a:spcPts val="0"/>
              </a:spcBef>
              <a:spcAft>
                <a:spcPts val="0"/>
              </a:spcAft>
              <a:buClr>
                <a:srgbClr val="EDB308"/>
              </a:buClr>
              <a:buSzPts val="1200"/>
              <a:buNone/>
              <a:defRPr sz="1200">
                <a:solidFill>
                  <a:srgbClr val="EDB308"/>
                </a:solidFill>
              </a:defRPr>
            </a:lvl4pPr>
            <a:lvl5pPr lvl="4" algn="l">
              <a:lnSpc>
                <a:spcPct val="115000"/>
              </a:lnSpc>
              <a:spcBef>
                <a:spcPts val="0"/>
              </a:spcBef>
              <a:spcAft>
                <a:spcPts val="0"/>
              </a:spcAft>
              <a:buClr>
                <a:srgbClr val="EDB308"/>
              </a:buClr>
              <a:buSzPts val="1200"/>
              <a:buNone/>
              <a:defRPr sz="1200">
                <a:solidFill>
                  <a:srgbClr val="EDB308"/>
                </a:solidFill>
              </a:defRPr>
            </a:lvl5pPr>
            <a:lvl6pPr lvl="5" algn="l">
              <a:lnSpc>
                <a:spcPct val="115000"/>
              </a:lnSpc>
              <a:spcBef>
                <a:spcPts val="0"/>
              </a:spcBef>
              <a:spcAft>
                <a:spcPts val="0"/>
              </a:spcAft>
              <a:buClr>
                <a:srgbClr val="EDB308"/>
              </a:buClr>
              <a:buSzPts val="1200"/>
              <a:buNone/>
              <a:defRPr sz="1200">
                <a:solidFill>
                  <a:srgbClr val="EDB308"/>
                </a:solidFill>
              </a:defRPr>
            </a:lvl6pPr>
            <a:lvl7pPr lvl="6" algn="l">
              <a:lnSpc>
                <a:spcPct val="115000"/>
              </a:lnSpc>
              <a:spcBef>
                <a:spcPts val="0"/>
              </a:spcBef>
              <a:spcAft>
                <a:spcPts val="0"/>
              </a:spcAft>
              <a:buClr>
                <a:srgbClr val="EDB308"/>
              </a:buClr>
              <a:buSzPts val="1200"/>
              <a:buNone/>
              <a:defRPr sz="1200">
                <a:solidFill>
                  <a:srgbClr val="EDB308"/>
                </a:solidFill>
              </a:defRPr>
            </a:lvl7pPr>
            <a:lvl8pPr lvl="7" algn="l">
              <a:lnSpc>
                <a:spcPct val="115000"/>
              </a:lnSpc>
              <a:spcBef>
                <a:spcPts val="0"/>
              </a:spcBef>
              <a:spcAft>
                <a:spcPts val="0"/>
              </a:spcAft>
              <a:buClr>
                <a:srgbClr val="EDB308"/>
              </a:buClr>
              <a:buSzPts val="1200"/>
              <a:buNone/>
              <a:defRPr sz="1200">
                <a:solidFill>
                  <a:srgbClr val="EDB308"/>
                </a:solidFill>
              </a:defRPr>
            </a:lvl8pPr>
            <a:lvl9pPr lvl="8" algn="l">
              <a:lnSpc>
                <a:spcPct val="115000"/>
              </a:lnSpc>
              <a:spcBef>
                <a:spcPts val="0"/>
              </a:spcBef>
              <a:spcAft>
                <a:spcPts val="0"/>
              </a:spcAft>
              <a:buClr>
                <a:srgbClr val="EDB308"/>
              </a:buClr>
              <a:buSzPts val="1200"/>
              <a:buNone/>
              <a:defRPr sz="1200">
                <a:solidFill>
                  <a:srgbClr val="EDB308"/>
                </a:solidFill>
              </a:defRPr>
            </a:lvl9pPr>
          </a:lstStyle>
          <a:p>
            <a:endParaRPr/>
          </a:p>
        </p:txBody>
      </p:sp>
      <p:sp>
        <p:nvSpPr>
          <p:cNvPr id="101" name="Google Shape;101;g2a84737ad92_0_1139"/>
          <p:cNvSpPr txBox="1">
            <a:spLocks noGrp="1"/>
          </p:cNvSpPr>
          <p:nvPr>
            <p:ph type="body" idx="2"/>
          </p:nvPr>
        </p:nvSpPr>
        <p:spPr>
          <a:xfrm>
            <a:off x="723825" y="3047125"/>
            <a:ext cx="3324300" cy="4827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rgbClr val="1D082A"/>
              </a:buClr>
              <a:buSzPts val="1000"/>
              <a:buChar char="●"/>
              <a:defRPr sz="10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
        <p:nvSpPr>
          <p:cNvPr id="102" name="Google Shape;102;g2a84737ad92_0_1139"/>
          <p:cNvSpPr>
            <a:spLocks noGrp="1"/>
          </p:cNvSpPr>
          <p:nvPr>
            <p:ph type="pic" idx="3"/>
          </p:nvPr>
        </p:nvSpPr>
        <p:spPr>
          <a:xfrm>
            <a:off x="5336275" y="854150"/>
            <a:ext cx="2976600" cy="3609000"/>
          </a:xfrm>
          <a:prstGeom prst="roundRect">
            <a:avLst>
              <a:gd name="adj" fmla="val 4971"/>
            </a:avLst>
          </a:prstGeom>
          <a:noFill/>
          <a:ln>
            <a:noFill/>
          </a:ln>
        </p:spPr>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g2a84737ad92_0_1144"/>
          <p:cNvSpPr/>
          <p:nvPr/>
        </p:nvSpPr>
        <p:spPr>
          <a:xfrm>
            <a:off x="0" y="-100"/>
            <a:ext cx="91440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2a84737ad92_0_11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106" name="Google Shape;106;g2a84737ad92_0_1144"/>
          <p:cNvPicPr preferRelativeResize="0"/>
          <p:nvPr/>
        </p:nvPicPr>
        <p:blipFill rotWithShape="1">
          <a:blip r:embed="rId2">
            <a:alphaModFix/>
          </a:blip>
          <a:srcRect l="5205" r="5196"/>
          <a:stretch/>
        </p:blipFill>
        <p:spPr>
          <a:xfrm>
            <a:off x="0" y="0"/>
            <a:ext cx="4317209" cy="5143499"/>
          </a:xfrm>
          <a:prstGeom prst="rect">
            <a:avLst/>
          </a:prstGeom>
          <a:noFill/>
          <a:ln>
            <a:noFill/>
          </a:ln>
        </p:spPr>
      </p:pic>
      <p:sp>
        <p:nvSpPr>
          <p:cNvPr id="107" name="Google Shape;107;g2a84737ad92_0_1144"/>
          <p:cNvSpPr>
            <a:spLocks noGrp="1"/>
          </p:cNvSpPr>
          <p:nvPr>
            <p:ph type="pic" idx="2"/>
          </p:nvPr>
        </p:nvSpPr>
        <p:spPr>
          <a:xfrm>
            <a:off x="100" y="-10300"/>
            <a:ext cx="4317000" cy="5163900"/>
          </a:xfrm>
          <a:prstGeom prst="rect">
            <a:avLst/>
          </a:prstGeom>
          <a:noFill/>
          <a:ln>
            <a:noFill/>
          </a:ln>
        </p:spPr>
      </p:sp>
      <p:pic>
        <p:nvPicPr>
          <p:cNvPr id="108" name="Google Shape;108;g2a84737ad92_0_1144"/>
          <p:cNvPicPr preferRelativeResize="0"/>
          <p:nvPr/>
        </p:nvPicPr>
        <p:blipFill rotWithShape="1">
          <a:blip r:embed="rId3">
            <a:alphaModFix/>
          </a:blip>
          <a:srcRect/>
          <a:stretch/>
        </p:blipFill>
        <p:spPr>
          <a:xfrm>
            <a:off x="0" y="0"/>
            <a:ext cx="1673774" cy="941501"/>
          </a:xfrm>
          <a:prstGeom prst="rect">
            <a:avLst/>
          </a:prstGeom>
          <a:noFill/>
          <a:ln>
            <a:noFill/>
          </a:ln>
        </p:spPr>
      </p:pic>
      <p:sp>
        <p:nvSpPr>
          <p:cNvPr id="109" name="Google Shape;109;g2a84737ad92_0_1144"/>
          <p:cNvSpPr txBox="1">
            <a:spLocks noGrp="1"/>
          </p:cNvSpPr>
          <p:nvPr>
            <p:ph type="title"/>
          </p:nvPr>
        </p:nvSpPr>
        <p:spPr>
          <a:xfrm>
            <a:off x="5039625" y="1098100"/>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3300"/>
              <a:buFont typeface="Georgia"/>
              <a:buNone/>
              <a:defRPr sz="3300">
                <a:solidFill>
                  <a:srgbClr val="FFFFFF"/>
                </a:solidFill>
                <a:latin typeface="Georgia"/>
                <a:ea typeface="Georgia"/>
                <a:cs typeface="Georgia"/>
                <a:sym typeface="Georgia"/>
              </a:defRPr>
            </a:lvl1pPr>
            <a:lvl2pPr lvl="1" algn="l">
              <a:lnSpc>
                <a:spcPct val="100000"/>
              </a:lnSpc>
              <a:spcBef>
                <a:spcPts val="0"/>
              </a:spcBef>
              <a:spcAft>
                <a:spcPts val="0"/>
              </a:spcAft>
              <a:buClr>
                <a:srgbClr val="FFFFFF"/>
              </a:buClr>
              <a:buSzPts val="2800"/>
              <a:buFont typeface="Georgia"/>
              <a:buNone/>
              <a:defRPr>
                <a:solidFill>
                  <a:srgbClr val="FFFFFF"/>
                </a:solidFill>
                <a:latin typeface="Georgia"/>
                <a:ea typeface="Georgia"/>
                <a:cs typeface="Georgia"/>
                <a:sym typeface="Georgia"/>
              </a:defRPr>
            </a:lvl2pPr>
            <a:lvl3pPr lvl="2" algn="l">
              <a:lnSpc>
                <a:spcPct val="100000"/>
              </a:lnSpc>
              <a:spcBef>
                <a:spcPts val="0"/>
              </a:spcBef>
              <a:spcAft>
                <a:spcPts val="0"/>
              </a:spcAft>
              <a:buClr>
                <a:srgbClr val="FFFFFF"/>
              </a:buClr>
              <a:buSzPts val="2800"/>
              <a:buFont typeface="Georgia"/>
              <a:buNone/>
              <a:defRPr>
                <a:solidFill>
                  <a:srgbClr val="FFFFFF"/>
                </a:solidFill>
                <a:latin typeface="Georgia"/>
                <a:ea typeface="Georgia"/>
                <a:cs typeface="Georgia"/>
                <a:sym typeface="Georgia"/>
              </a:defRPr>
            </a:lvl3pPr>
            <a:lvl4pPr lvl="3" algn="l">
              <a:lnSpc>
                <a:spcPct val="100000"/>
              </a:lnSpc>
              <a:spcBef>
                <a:spcPts val="0"/>
              </a:spcBef>
              <a:spcAft>
                <a:spcPts val="0"/>
              </a:spcAft>
              <a:buClr>
                <a:srgbClr val="FFFFFF"/>
              </a:buClr>
              <a:buSzPts val="2800"/>
              <a:buFont typeface="Georgia"/>
              <a:buNone/>
              <a:defRPr>
                <a:solidFill>
                  <a:srgbClr val="FFFFFF"/>
                </a:solidFill>
                <a:latin typeface="Georgia"/>
                <a:ea typeface="Georgia"/>
                <a:cs typeface="Georgia"/>
                <a:sym typeface="Georgia"/>
              </a:defRPr>
            </a:lvl4pPr>
            <a:lvl5pPr lvl="4" algn="l">
              <a:lnSpc>
                <a:spcPct val="100000"/>
              </a:lnSpc>
              <a:spcBef>
                <a:spcPts val="0"/>
              </a:spcBef>
              <a:spcAft>
                <a:spcPts val="0"/>
              </a:spcAft>
              <a:buClr>
                <a:srgbClr val="FFFFFF"/>
              </a:buClr>
              <a:buSzPts val="2800"/>
              <a:buFont typeface="Georgia"/>
              <a:buNone/>
              <a:defRPr>
                <a:solidFill>
                  <a:srgbClr val="FFFFFF"/>
                </a:solidFill>
                <a:latin typeface="Georgia"/>
                <a:ea typeface="Georgia"/>
                <a:cs typeface="Georgia"/>
                <a:sym typeface="Georgia"/>
              </a:defRPr>
            </a:lvl5pPr>
            <a:lvl6pPr lvl="5" algn="l">
              <a:lnSpc>
                <a:spcPct val="100000"/>
              </a:lnSpc>
              <a:spcBef>
                <a:spcPts val="0"/>
              </a:spcBef>
              <a:spcAft>
                <a:spcPts val="0"/>
              </a:spcAft>
              <a:buClr>
                <a:srgbClr val="FFFFFF"/>
              </a:buClr>
              <a:buSzPts val="2800"/>
              <a:buFont typeface="Georgia"/>
              <a:buNone/>
              <a:defRPr>
                <a:solidFill>
                  <a:srgbClr val="FFFFFF"/>
                </a:solidFill>
                <a:latin typeface="Georgia"/>
                <a:ea typeface="Georgia"/>
                <a:cs typeface="Georgia"/>
                <a:sym typeface="Georgia"/>
              </a:defRPr>
            </a:lvl6pPr>
            <a:lvl7pPr lvl="6" algn="l">
              <a:lnSpc>
                <a:spcPct val="100000"/>
              </a:lnSpc>
              <a:spcBef>
                <a:spcPts val="0"/>
              </a:spcBef>
              <a:spcAft>
                <a:spcPts val="0"/>
              </a:spcAft>
              <a:buClr>
                <a:srgbClr val="FFFFFF"/>
              </a:buClr>
              <a:buSzPts val="2800"/>
              <a:buFont typeface="Georgia"/>
              <a:buNone/>
              <a:defRPr>
                <a:solidFill>
                  <a:srgbClr val="FFFFFF"/>
                </a:solidFill>
                <a:latin typeface="Georgia"/>
                <a:ea typeface="Georgia"/>
                <a:cs typeface="Georgia"/>
                <a:sym typeface="Georgia"/>
              </a:defRPr>
            </a:lvl7pPr>
            <a:lvl8pPr lvl="7" algn="l">
              <a:lnSpc>
                <a:spcPct val="100000"/>
              </a:lnSpc>
              <a:spcBef>
                <a:spcPts val="0"/>
              </a:spcBef>
              <a:spcAft>
                <a:spcPts val="0"/>
              </a:spcAft>
              <a:buClr>
                <a:srgbClr val="FFFFFF"/>
              </a:buClr>
              <a:buSzPts val="2800"/>
              <a:buFont typeface="Georgia"/>
              <a:buNone/>
              <a:defRPr>
                <a:solidFill>
                  <a:srgbClr val="FFFFFF"/>
                </a:solidFill>
                <a:latin typeface="Georgia"/>
                <a:ea typeface="Georgia"/>
                <a:cs typeface="Georgia"/>
                <a:sym typeface="Georgia"/>
              </a:defRPr>
            </a:lvl8pPr>
            <a:lvl9pPr lvl="8" algn="l">
              <a:lnSpc>
                <a:spcPct val="100000"/>
              </a:lnSpc>
              <a:spcBef>
                <a:spcPts val="0"/>
              </a:spcBef>
              <a:spcAft>
                <a:spcPts val="0"/>
              </a:spcAft>
              <a:buClr>
                <a:srgbClr val="FFFFFF"/>
              </a:buClr>
              <a:buSzPts val="2800"/>
              <a:buFont typeface="Georgia"/>
              <a:buNone/>
              <a:defRPr>
                <a:solidFill>
                  <a:srgbClr val="FFFFFF"/>
                </a:solidFill>
                <a:latin typeface="Georgia"/>
                <a:ea typeface="Georgia"/>
                <a:cs typeface="Georgia"/>
                <a:sym typeface="Georgia"/>
              </a:defRPr>
            </a:lvl9pPr>
          </a:lstStyle>
          <a:p>
            <a:endParaRPr/>
          </a:p>
        </p:txBody>
      </p:sp>
      <p:sp>
        <p:nvSpPr>
          <p:cNvPr id="110" name="Google Shape;110;g2a84737ad92_0_1144"/>
          <p:cNvSpPr txBox="1">
            <a:spLocks noGrp="1"/>
          </p:cNvSpPr>
          <p:nvPr>
            <p:ph type="subTitle" idx="1"/>
          </p:nvPr>
        </p:nvSpPr>
        <p:spPr>
          <a:xfrm>
            <a:off x="5065150" y="2300175"/>
            <a:ext cx="3324300" cy="79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7F6F2"/>
              </a:buClr>
              <a:buSzPts val="1600"/>
              <a:buNone/>
              <a:defRPr sz="1600">
                <a:solidFill>
                  <a:srgbClr val="F7F6F2"/>
                </a:solidFill>
              </a:defRPr>
            </a:lvl1pPr>
            <a:lvl2pPr lvl="1" algn="l">
              <a:lnSpc>
                <a:spcPct val="115000"/>
              </a:lnSpc>
              <a:spcBef>
                <a:spcPts val="0"/>
              </a:spcBef>
              <a:spcAft>
                <a:spcPts val="0"/>
              </a:spcAft>
              <a:buClr>
                <a:srgbClr val="F7F6F2"/>
              </a:buClr>
              <a:buSzPts val="1200"/>
              <a:buNone/>
              <a:defRPr sz="1200">
                <a:solidFill>
                  <a:srgbClr val="F7F6F2"/>
                </a:solidFill>
              </a:defRPr>
            </a:lvl2pPr>
            <a:lvl3pPr lvl="2" algn="l">
              <a:lnSpc>
                <a:spcPct val="115000"/>
              </a:lnSpc>
              <a:spcBef>
                <a:spcPts val="0"/>
              </a:spcBef>
              <a:spcAft>
                <a:spcPts val="0"/>
              </a:spcAft>
              <a:buClr>
                <a:srgbClr val="F7F6F2"/>
              </a:buClr>
              <a:buSzPts val="1200"/>
              <a:buNone/>
              <a:defRPr sz="1200">
                <a:solidFill>
                  <a:srgbClr val="F7F6F2"/>
                </a:solidFill>
              </a:defRPr>
            </a:lvl3pPr>
            <a:lvl4pPr lvl="3" algn="l">
              <a:lnSpc>
                <a:spcPct val="115000"/>
              </a:lnSpc>
              <a:spcBef>
                <a:spcPts val="0"/>
              </a:spcBef>
              <a:spcAft>
                <a:spcPts val="0"/>
              </a:spcAft>
              <a:buClr>
                <a:srgbClr val="F7F6F2"/>
              </a:buClr>
              <a:buSzPts val="1200"/>
              <a:buNone/>
              <a:defRPr sz="1200">
                <a:solidFill>
                  <a:srgbClr val="F7F6F2"/>
                </a:solidFill>
              </a:defRPr>
            </a:lvl4pPr>
            <a:lvl5pPr lvl="4" algn="l">
              <a:lnSpc>
                <a:spcPct val="115000"/>
              </a:lnSpc>
              <a:spcBef>
                <a:spcPts val="0"/>
              </a:spcBef>
              <a:spcAft>
                <a:spcPts val="0"/>
              </a:spcAft>
              <a:buClr>
                <a:srgbClr val="F7F6F2"/>
              </a:buClr>
              <a:buSzPts val="1200"/>
              <a:buNone/>
              <a:defRPr sz="1200">
                <a:solidFill>
                  <a:srgbClr val="F7F6F2"/>
                </a:solidFill>
              </a:defRPr>
            </a:lvl5pPr>
            <a:lvl6pPr lvl="5" algn="l">
              <a:lnSpc>
                <a:spcPct val="115000"/>
              </a:lnSpc>
              <a:spcBef>
                <a:spcPts val="0"/>
              </a:spcBef>
              <a:spcAft>
                <a:spcPts val="0"/>
              </a:spcAft>
              <a:buClr>
                <a:srgbClr val="F7F6F2"/>
              </a:buClr>
              <a:buSzPts val="1200"/>
              <a:buNone/>
              <a:defRPr sz="1200">
                <a:solidFill>
                  <a:srgbClr val="F7F6F2"/>
                </a:solidFill>
              </a:defRPr>
            </a:lvl6pPr>
            <a:lvl7pPr lvl="6" algn="l">
              <a:lnSpc>
                <a:spcPct val="115000"/>
              </a:lnSpc>
              <a:spcBef>
                <a:spcPts val="0"/>
              </a:spcBef>
              <a:spcAft>
                <a:spcPts val="0"/>
              </a:spcAft>
              <a:buClr>
                <a:srgbClr val="F7F6F2"/>
              </a:buClr>
              <a:buSzPts val="1200"/>
              <a:buNone/>
              <a:defRPr sz="1200">
                <a:solidFill>
                  <a:srgbClr val="F7F6F2"/>
                </a:solidFill>
              </a:defRPr>
            </a:lvl7pPr>
            <a:lvl8pPr lvl="7" algn="l">
              <a:lnSpc>
                <a:spcPct val="115000"/>
              </a:lnSpc>
              <a:spcBef>
                <a:spcPts val="0"/>
              </a:spcBef>
              <a:spcAft>
                <a:spcPts val="0"/>
              </a:spcAft>
              <a:buClr>
                <a:srgbClr val="F7F6F2"/>
              </a:buClr>
              <a:buSzPts val="1200"/>
              <a:buNone/>
              <a:defRPr sz="1200">
                <a:solidFill>
                  <a:srgbClr val="F7F6F2"/>
                </a:solidFill>
              </a:defRPr>
            </a:lvl8pPr>
            <a:lvl9pPr lvl="8" algn="l">
              <a:lnSpc>
                <a:spcPct val="115000"/>
              </a:lnSpc>
              <a:spcBef>
                <a:spcPts val="0"/>
              </a:spcBef>
              <a:spcAft>
                <a:spcPts val="0"/>
              </a:spcAft>
              <a:buClr>
                <a:srgbClr val="F7F6F2"/>
              </a:buClr>
              <a:buSzPts val="1200"/>
              <a:buNone/>
              <a:defRPr sz="1200">
                <a:solidFill>
                  <a:srgbClr val="F7F6F2"/>
                </a:solidFill>
              </a:defRPr>
            </a:lvl9pPr>
          </a:lstStyle>
          <a:p>
            <a:endParaRPr/>
          </a:p>
        </p:txBody>
      </p:sp>
      <p:sp>
        <p:nvSpPr>
          <p:cNvPr id="111" name="Google Shape;111;g2a84737ad92_0_1144"/>
          <p:cNvSpPr txBox="1">
            <a:spLocks noGrp="1"/>
          </p:cNvSpPr>
          <p:nvPr>
            <p:ph type="body" idx="3"/>
          </p:nvPr>
        </p:nvSpPr>
        <p:spPr>
          <a:xfrm>
            <a:off x="5078950" y="3467775"/>
            <a:ext cx="3324300" cy="482700"/>
          </a:xfrm>
          <a:prstGeom prst="rect">
            <a:avLst/>
          </a:prstGeom>
          <a:noFill/>
          <a:ln>
            <a:noFill/>
          </a:ln>
        </p:spPr>
        <p:txBody>
          <a:bodyPr spcFirstLastPara="1" wrap="square" lIns="0" tIns="0" rIns="0" bIns="0" anchor="t" anchorCtr="0">
            <a:noAutofit/>
          </a:bodyPr>
          <a:lstStyle>
            <a:lvl1pPr marL="457200" lvl="0" indent="-317500" algn="l">
              <a:lnSpc>
                <a:spcPct val="115000"/>
              </a:lnSpc>
              <a:spcBef>
                <a:spcPts val="0"/>
              </a:spcBef>
              <a:spcAft>
                <a:spcPts val="0"/>
              </a:spcAft>
              <a:buClr>
                <a:srgbClr val="F7F6F2"/>
              </a:buClr>
              <a:buSzPts val="1400"/>
              <a:buChar char="●"/>
              <a:defRPr sz="1400">
                <a:solidFill>
                  <a:srgbClr val="F7F6F2"/>
                </a:solidFill>
              </a:defRPr>
            </a:lvl1pPr>
            <a:lvl2pPr marL="914400" lvl="1" indent="-317500" algn="l">
              <a:lnSpc>
                <a:spcPct val="115000"/>
              </a:lnSpc>
              <a:spcBef>
                <a:spcPts val="0"/>
              </a:spcBef>
              <a:spcAft>
                <a:spcPts val="0"/>
              </a:spcAft>
              <a:buClr>
                <a:srgbClr val="F7F6F2"/>
              </a:buClr>
              <a:buSzPts val="1400"/>
              <a:buChar char="○"/>
              <a:defRPr>
                <a:solidFill>
                  <a:srgbClr val="F7F6F2"/>
                </a:solidFill>
              </a:defRPr>
            </a:lvl2pPr>
            <a:lvl3pPr marL="1371600" lvl="2" indent="-317500" algn="l">
              <a:lnSpc>
                <a:spcPct val="115000"/>
              </a:lnSpc>
              <a:spcBef>
                <a:spcPts val="0"/>
              </a:spcBef>
              <a:spcAft>
                <a:spcPts val="0"/>
              </a:spcAft>
              <a:buClr>
                <a:srgbClr val="F7F6F2"/>
              </a:buClr>
              <a:buSzPts val="1400"/>
              <a:buChar char="■"/>
              <a:defRPr>
                <a:solidFill>
                  <a:srgbClr val="F7F6F2"/>
                </a:solidFill>
              </a:defRPr>
            </a:lvl3pPr>
            <a:lvl4pPr marL="1828800" lvl="3" indent="-317500" algn="l">
              <a:lnSpc>
                <a:spcPct val="115000"/>
              </a:lnSpc>
              <a:spcBef>
                <a:spcPts val="0"/>
              </a:spcBef>
              <a:spcAft>
                <a:spcPts val="0"/>
              </a:spcAft>
              <a:buClr>
                <a:srgbClr val="F7F6F2"/>
              </a:buClr>
              <a:buSzPts val="1400"/>
              <a:buChar char="●"/>
              <a:defRPr>
                <a:solidFill>
                  <a:srgbClr val="F7F6F2"/>
                </a:solidFill>
              </a:defRPr>
            </a:lvl4pPr>
            <a:lvl5pPr marL="2286000" lvl="4" indent="-317500" algn="l">
              <a:lnSpc>
                <a:spcPct val="115000"/>
              </a:lnSpc>
              <a:spcBef>
                <a:spcPts val="0"/>
              </a:spcBef>
              <a:spcAft>
                <a:spcPts val="0"/>
              </a:spcAft>
              <a:buClr>
                <a:srgbClr val="F7F6F2"/>
              </a:buClr>
              <a:buSzPts val="1400"/>
              <a:buChar char="○"/>
              <a:defRPr>
                <a:solidFill>
                  <a:srgbClr val="F7F6F2"/>
                </a:solidFill>
              </a:defRPr>
            </a:lvl5pPr>
            <a:lvl6pPr marL="2743200" lvl="5" indent="-317500" algn="l">
              <a:lnSpc>
                <a:spcPct val="115000"/>
              </a:lnSpc>
              <a:spcBef>
                <a:spcPts val="0"/>
              </a:spcBef>
              <a:spcAft>
                <a:spcPts val="0"/>
              </a:spcAft>
              <a:buClr>
                <a:srgbClr val="F7F6F2"/>
              </a:buClr>
              <a:buSzPts val="1400"/>
              <a:buChar char="■"/>
              <a:defRPr>
                <a:solidFill>
                  <a:srgbClr val="F7F6F2"/>
                </a:solidFill>
              </a:defRPr>
            </a:lvl6pPr>
            <a:lvl7pPr marL="3200400" lvl="6" indent="-317500" algn="l">
              <a:lnSpc>
                <a:spcPct val="115000"/>
              </a:lnSpc>
              <a:spcBef>
                <a:spcPts val="0"/>
              </a:spcBef>
              <a:spcAft>
                <a:spcPts val="0"/>
              </a:spcAft>
              <a:buClr>
                <a:srgbClr val="F7F6F2"/>
              </a:buClr>
              <a:buSzPts val="1400"/>
              <a:buChar char="●"/>
              <a:defRPr>
                <a:solidFill>
                  <a:srgbClr val="F7F6F2"/>
                </a:solidFill>
              </a:defRPr>
            </a:lvl7pPr>
            <a:lvl8pPr marL="3657600" lvl="7" indent="-317500" algn="l">
              <a:lnSpc>
                <a:spcPct val="115000"/>
              </a:lnSpc>
              <a:spcBef>
                <a:spcPts val="0"/>
              </a:spcBef>
              <a:spcAft>
                <a:spcPts val="0"/>
              </a:spcAft>
              <a:buClr>
                <a:srgbClr val="F7F6F2"/>
              </a:buClr>
              <a:buSzPts val="1400"/>
              <a:buChar char="○"/>
              <a:defRPr>
                <a:solidFill>
                  <a:srgbClr val="F7F6F2"/>
                </a:solidFill>
              </a:defRPr>
            </a:lvl8pPr>
            <a:lvl9pPr marL="4114800" lvl="8" indent="-317500" algn="l">
              <a:lnSpc>
                <a:spcPct val="115000"/>
              </a:lnSpc>
              <a:spcBef>
                <a:spcPts val="0"/>
              </a:spcBef>
              <a:spcAft>
                <a:spcPts val="0"/>
              </a:spcAft>
              <a:buClr>
                <a:srgbClr val="F7F6F2"/>
              </a:buClr>
              <a:buSzPts val="1400"/>
              <a:buChar char="■"/>
              <a:defRPr>
                <a:solidFill>
                  <a:srgbClr val="F7F6F2"/>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12"/>
        <p:cNvGrpSpPr/>
        <p:nvPr/>
      </p:nvGrpSpPr>
      <p:grpSpPr>
        <a:xfrm>
          <a:off x="0" y="0"/>
          <a:ext cx="0" cy="0"/>
          <a:chOff x="0" y="0"/>
          <a:chExt cx="0" cy="0"/>
        </a:xfrm>
      </p:grpSpPr>
      <p:sp>
        <p:nvSpPr>
          <p:cNvPr id="113" name="Google Shape;113;g2a84737ad92_0_1153"/>
          <p:cNvSpPr/>
          <p:nvPr/>
        </p:nvSpPr>
        <p:spPr>
          <a:xfrm>
            <a:off x="0" y="0"/>
            <a:ext cx="9144000" cy="5143500"/>
          </a:xfrm>
          <a:prstGeom prst="rect">
            <a:avLst/>
          </a:prstGeom>
          <a:solidFill>
            <a:srgbClr val="F7F6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 name="Google Shape;114;g2a84737ad92_0_1153"/>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115" name="Google Shape;115;g2a84737ad92_0_1153"/>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D082A"/>
              </a:buClr>
              <a:buSzPts val="3300"/>
              <a:buFont typeface="Georgia"/>
              <a:buNone/>
              <a:defRPr sz="33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0"/>
        <p:cNvGrpSpPr/>
        <p:nvPr/>
      </p:nvGrpSpPr>
      <p:grpSpPr>
        <a:xfrm>
          <a:off x="0" y="0"/>
          <a:ext cx="0" cy="0"/>
          <a:chOff x="0" y="0"/>
          <a:chExt cx="0" cy="0"/>
        </a:xfrm>
      </p:grpSpPr>
      <p:sp>
        <p:nvSpPr>
          <p:cNvPr id="121" name="Google Shape;121;g2a84737ad92_0_11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2" name="Google Shape;122;g2a84737ad92_0_11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3" name="Google Shape;123;g2a84737ad92_0_11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2a84737ad92_0_11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g2a84737ad92_0_1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7"/>
        <p:cNvGrpSpPr/>
        <p:nvPr/>
      </p:nvGrpSpPr>
      <p:grpSpPr>
        <a:xfrm>
          <a:off x="0" y="0"/>
          <a:ext cx="0" cy="0"/>
          <a:chOff x="0" y="0"/>
          <a:chExt cx="0" cy="0"/>
        </a:xfrm>
      </p:grpSpPr>
      <p:sp>
        <p:nvSpPr>
          <p:cNvPr id="128" name="Google Shape;128;g2a84737ad92_0_116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29" name="Google Shape;129;g2a84737ad92_0_116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
        <p:cNvGrpSpPr/>
        <p:nvPr/>
      </p:nvGrpSpPr>
      <p:grpSpPr>
        <a:xfrm>
          <a:off x="0" y="0"/>
          <a:ext cx="0" cy="0"/>
          <a:chOff x="0" y="0"/>
          <a:chExt cx="0" cy="0"/>
        </a:xfrm>
      </p:grpSpPr>
      <p:sp>
        <p:nvSpPr>
          <p:cNvPr id="131" name="Google Shape;131;g2a84737ad92_0_117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g2a84737ad92_0_117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3" name="Google Shape;133;g2a84737ad92_0_117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4" name="Google Shape;134;g2a84737ad92_0_117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5" name="Google Shape;135;g2a84737ad92_0_1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g2a84737ad92_0_117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38" name="Google Shape;138;g2a84737ad92_0_11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39" name="Google Shape;139;g2a84737ad92_0_1177"/>
          <p:cNvSpPr txBox="1"/>
          <p:nvPr/>
        </p:nvSpPr>
        <p:spPr>
          <a:xfrm>
            <a:off x="444925" y="4553275"/>
            <a:ext cx="3000000" cy="38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D88DCA"/>
                </a:solidFill>
                <a:latin typeface="Georgia"/>
                <a:ea typeface="Georgia"/>
                <a:cs typeface="Georgia"/>
                <a:sym typeface="Georgia"/>
              </a:rPr>
              <a:t>Lunch and Learn Series</a:t>
            </a: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3031">
          <p15:clr>
            <a:srgbClr val="FA7B17"/>
          </p15:clr>
        </p15:guide>
        <p15:guide id="2" pos="34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0"/>
        <p:cNvGrpSpPr/>
        <p:nvPr/>
      </p:nvGrpSpPr>
      <p:grpSpPr>
        <a:xfrm>
          <a:off x="0" y="0"/>
          <a:ext cx="0" cy="0"/>
          <a:chOff x="0" y="0"/>
          <a:chExt cx="0" cy="0"/>
        </a:xfrm>
      </p:grpSpPr>
      <p:sp>
        <p:nvSpPr>
          <p:cNvPr id="141" name="Google Shape;141;g2a84737ad92_0_118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2" name="Google Shape;142;g2a84737ad92_0_118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43" name="Google Shape;143;g2a84737ad92_0_11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44"/>
        <p:cNvGrpSpPr/>
        <p:nvPr/>
      </p:nvGrpSpPr>
      <p:grpSpPr>
        <a:xfrm>
          <a:off x="0" y="0"/>
          <a:ext cx="0" cy="0"/>
          <a:chOff x="0" y="0"/>
          <a:chExt cx="0" cy="0"/>
        </a:xfrm>
      </p:grpSpPr>
      <p:pic>
        <p:nvPicPr>
          <p:cNvPr id="145" name="Google Shape;145;g2a84737ad92_0_1185"/>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146" name="Google Shape;146;g2a84737ad92_0_1185"/>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D082A"/>
              </a:buClr>
              <a:buSzPts val="3100"/>
              <a:buFont typeface="Georgia"/>
              <a:buNone/>
              <a:defRPr sz="31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sp>
        <p:nvSpPr>
          <p:cNvPr id="147" name="Google Shape;147;g2a84737ad92_0_1185"/>
          <p:cNvSpPr txBox="1">
            <a:spLocks noGrp="1"/>
          </p:cNvSpPr>
          <p:nvPr>
            <p:ph type="subTitle" idx="1"/>
          </p:nvPr>
        </p:nvSpPr>
        <p:spPr>
          <a:xfrm>
            <a:off x="710025" y="2300175"/>
            <a:ext cx="3324300" cy="7929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EDB308"/>
              </a:buClr>
              <a:buSzPts val="1200"/>
              <a:buNone/>
              <a:defRPr sz="1200">
                <a:solidFill>
                  <a:srgbClr val="EDB308"/>
                </a:solidFill>
              </a:defRPr>
            </a:lvl1pPr>
            <a:lvl2pPr lvl="1" algn="l">
              <a:lnSpc>
                <a:spcPct val="115000"/>
              </a:lnSpc>
              <a:spcBef>
                <a:spcPts val="0"/>
              </a:spcBef>
              <a:spcAft>
                <a:spcPts val="0"/>
              </a:spcAft>
              <a:buClr>
                <a:srgbClr val="EDB308"/>
              </a:buClr>
              <a:buSzPts val="1200"/>
              <a:buNone/>
              <a:defRPr sz="1200">
                <a:solidFill>
                  <a:srgbClr val="EDB308"/>
                </a:solidFill>
              </a:defRPr>
            </a:lvl2pPr>
            <a:lvl3pPr lvl="2" algn="l">
              <a:lnSpc>
                <a:spcPct val="115000"/>
              </a:lnSpc>
              <a:spcBef>
                <a:spcPts val="0"/>
              </a:spcBef>
              <a:spcAft>
                <a:spcPts val="0"/>
              </a:spcAft>
              <a:buClr>
                <a:srgbClr val="EDB308"/>
              </a:buClr>
              <a:buSzPts val="1200"/>
              <a:buNone/>
              <a:defRPr sz="1200">
                <a:solidFill>
                  <a:srgbClr val="EDB308"/>
                </a:solidFill>
              </a:defRPr>
            </a:lvl3pPr>
            <a:lvl4pPr lvl="3" algn="l">
              <a:lnSpc>
                <a:spcPct val="115000"/>
              </a:lnSpc>
              <a:spcBef>
                <a:spcPts val="0"/>
              </a:spcBef>
              <a:spcAft>
                <a:spcPts val="0"/>
              </a:spcAft>
              <a:buClr>
                <a:srgbClr val="EDB308"/>
              </a:buClr>
              <a:buSzPts val="1200"/>
              <a:buNone/>
              <a:defRPr sz="1200">
                <a:solidFill>
                  <a:srgbClr val="EDB308"/>
                </a:solidFill>
              </a:defRPr>
            </a:lvl4pPr>
            <a:lvl5pPr lvl="4" algn="l">
              <a:lnSpc>
                <a:spcPct val="115000"/>
              </a:lnSpc>
              <a:spcBef>
                <a:spcPts val="0"/>
              </a:spcBef>
              <a:spcAft>
                <a:spcPts val="0"/>
              </a:spcAft>
              <a:buClr>
                <a:srgbClr val="EDB308"/>
              </a:buClr>
              <a:buSzPts val="1200"/>
              <a:buNone/>
              <a:defRPr sz="1200">
                <a:solidFill>
                  <a:srgbClr val="EDB308"/>
                </a:solidFill>
              </a:defRPr>
            </a:lvl5pPr>
            <a:lvl6pPr lvl="5" algn="l">
              <a:lnSpc>
                <a:spcPct val="115000"/>
              </a:lnSpc>
              <a:spcBef>
                <a:spcPts val="0"/>
              </a:spcBef>
              <a:spcAft>
                <a:spcPts val="0"/>
              </a:spcAft>
              <a:buClr>
                <a:srgbClr val="EDB308"/>
              </a:buClr>
              <a:buSzPts val="1200"/>
              <a:buNone/>
              <a:defRPr sz="1200">
                <a:solidFill>
                  <a:srgbClr val="EDB308"/>
                </a:solidFill>
              </a:defRPr>
            </a:lvl6pPr>
            <a:lvl7pPr lvl="6" algn="l">
              <a:lnSpc>
                <a:spcPct val="115000"/>
              </a:lnSpc>
              <a:spcBef>
                <a:spcPts val="0"/>
              </a:spcBef>
              <a:spcAft>
                <a:spcPts val="0"/>
              </a:spcAft>
              <a:buClr>
                <a:srgbClr val="EDB308"/>
              </a:buClr>
              <a:buSzPts val="1200"/>
              <a:buNone/>
              <a:defRPr sz="1200">
                <a:solidFill>
                  <a:srgbClr val="EDB308"/>
                </a:solidFill>
              </a:defRPr>
            </a:lvl7pPr>
            <a:lvl8pPr lvl="7" algn="l">
              <a:lnSpc>
                <a:spcPct val="115000"/>
              </a:lnSpc>
              <a:spcBef>
                <a:spcPts val="0"/>
              </a:spcBef>
              <a:spcAft>
                <a:spcPts val="0"/>
              </a:spcAft>
              <a:buClr>
                <a:srgbClr val="EDB308"/>
              </a:buClr>
              <a:buSzPts val="1200"/>
              <a:buNone/>
              <a:defRPr sz="1200">
                <a:solidFill>
                  <a:srgbClr val="EDB308"/>
                </a:solidFill>
              </a:defRPr>
            </a:lvl8pPr>
            <a:lvl9pPr lvl="8" algn="l">
              <a:lnSpc>
                <a:spcPct val="115000"/>
              </a:lnSpc>
              <a:spcBef>
                <a:spcPts val="0"/>
              </a:spcBef>
              <a:spcAft>
                <a:spcPts val="0"/>
              </a:spcAft>
              <a:buClr>
                <a:srgbClr val="EDB308"/>
              </a:buClr>
              <a:buSzPts val="1200"/>
              <a:buNone/>
              <a:defRPr sz="1200">
                <a:solidFill>
                  <a:srgbClr val="EDB308"/>
                </a:solidFill>
              </a:defRPr>
            </a:lvl9pPr>
          </a:lstStyle>
          <a:p>
            <a:endParaRPr/>
          </a:p>
        </p:txBody>
      </p:sp>
      <p:sp>
        <p:nvSpPr>
          <p:cNvPr id="148" name="Google Shape;148;g2a84737ad92_0_1185"/>
          <p:cNvSpPr txBox="1">
            <a:spLocks noGrp="1"/>
          </p:cNvSpPr>
          <p:nvPr>
            <p:ph type="body" idx="2"/>
          </p:nvPr>
        </p:nvSpPr>
        <p:spPr>
          <a:xfrm>
            <a:off x="723825" y="3047125"/>
            <a:ext cx="3324300" cy="4827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rgbClr val="1D082A"/>
              </a:buClr>
              <a:buSzPts val="1000"/>
              <a:buChar char="●"/>
              <a:defRPr sz="10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1 1">
  <p:cSld name="CUSTOM_1_1">
    <p:spTree>
      <p:nvGrpSpPr>
        <p:cNvPr id="1" name="Shape 16"/>
        <p:cNvGrpSpPr/>
        <p:nvPr/>
      </p:nvGrpSpPr>
      <p:grpSpPr>
        <a:xfrm>
          <a:off x="0" y="0"/>
          <a:ext cx="0" cy="0"/>
          <a:chOff x="0" y="0"/>
          <a:chExt cx="0" cy="0"/>
        </a:xfrm>
      </p:grpSpPr>
      <p:sp>
        <p:nvSpPr>
          <p:cNvPr id="17" name="Google Shape;17;p46"/>
          <p:cNvSpPr/>
          <p:nvPr/>
        </p:nvSpPr>
        <p:spPr>
          <a:xfrm>
            <a:off x="0" y="0"/>
            <a:ext cx="91818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18;p46"/>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19" name="Google Shape;19;p46"/>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7F6F2"/>
              </a:buClr>
              <a:buSzPts val="3300"/>
              <a:buFont typeface="Georgia"/>
              <a:buNone/>
              <a:defRPr sz="3300">
                <a:solidFill>
                  <a:srgbClr val="F7F6F2"/>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pic>
        <p:nvPicPr>
          <p:cNvPr id="20" name="Google Shape;20;p46"/>
          <p:cNvPicPr preferRelativeResize="0"/>
          <p:nvPr/>
        </p:nvPicPr>
        <p:blipFill rotWithShape="1">
          <a:blip r:embed="rId3">
            <a:alphaModFix/>
          </a:blip>
          <a:srcRect/>
          <a:stretch/>
        </p:blipFill>
        <p:spPr>
          <a:xfrm>
            <a:off x="0" y="0"/>
            <a:ext cx="1673774" cy="9415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49"/>
        <p:cNvGrpSpPr/>
        <p:nvPr/>
      </p:nvGrpSpPr>
      <p:grpSpPr>
        <a:xfrm>
          <a:off x="0" y="0"/>
          <a:ext cx="0" cy="0"/>
          <a:chOff x="0" y="0"/>
          <a:chExt cx="0" cy="0"/>
        </a:xfrm>
      </p:grpSpPr>
      <p:pic>
        <p:nvPicPr>
          <p:cNvPr id="150" name="Google Shape;150;g2a84737ad92_0_1190"/>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151" name="Google Shape;151;g2a84737ad92_0_1190"/>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D082A"/>
              </a:buClr>
              <a:buSzPts val="3100"/>
              <a:buFont typeface="Georgia"/>
              <a:buNone/>
              <a:defRPr sz="31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sp>
        <p:nvSpPr>
          <p:cNvPr id="152" name="Google Shape;152;g2a84737ad92_0_1190"/>
          <p:cNvSpPr txBox="1">
            <a:spLocks noGrp="1"/>
          </p:cNvSpPr>
          <p:nvPr>
            <p:ph type="subTitle" idx="1"/>
          </p:nvPr>
        </p:nvSpPr>
        <p:spPr>
          <a:xfrm>
            <a:off x="710025" y="2300175"/>
            <a:ext cx="3324300" cy="7929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EDB308"/>
              </a:buClr>
              <a:buSzPts val="1200"/>
              <a:buNone/>
              <a:defRPr sz="1200">
                <a:solidFill>
                  <a:srgbClr val="EDB308"/>
                </a:solidFill>
              </a:defRPr>
            </a:lvl1pPr>
            <a:lvl2pPr lvl="1" algn="l">
              <a:lnSpc>
                <a:spcPct val="115000"/>
              </a:lnSpc>
              <a:spcBef>
                <a:spcPts val="0"/>
              </a:spcBef>
              <a:spcAft>
                <a:spcPts val="0"/>
              </a:spcAft>
              <a:buClr>
                <a:srgbClr val="EDB308"/>
              </a:buClr>
              <a:buSzPts val="1200"/>
              <a:buNone/>
              <a:defRPr sz="1200">
                <a:solidFill>
                  <a:srgbClr val="EDB308"/>
                </a:solidFill>
              </a:defRPr>
            </a:lvl2pPr>
            <a:lvl3pPr lvl="2" algn="l">
              <a:lnSpc>
                <a:spcPct val="115000"/>
              </a:lnSpc>
              <a:spcBef>
                <a:spcPts val="0"/>
              </a:spcBef>
              <a:spcAft>
                <a:spcPts val="0"/>
              </a:spcAft>
              <a:buClr>
                <a:srgbClr val="EDB308"/>
              </a:buClr>
              <a:buSzPts val="1200"/>
              <a:buNone/>
              <a:defRPr sz="1200">
                <a:solidFill>
                  <a:srgbClr val="EDB308"/>
                </a:solidFill>
              </a:defRPr>
            </a:lvl3pPr>
            <a:lvl4pPr lvl="3" algn="l">
              <a:lnSpc>
                <a:spcPct val="115000"/>
              </a:lnSpc>
              <a:spcBef>
                <a:spcPts val="0"/>
              </a:spcBef>
              <a:spcAft>
                <a:spcPts val="0"/>
              </a:spcAft>
              <a:buClr>
                <a:srgbClr val="EDB308"/>
              </a:buClr>
              <a:buSzPts val="1200"/>
              <a:buNone/>
              <a:defRPr sz="1200">
                <a:solidFill>
                  <a:srgbClr val="EDB308"/>
                </a:solidFill>
              </a:defRPr>
            </a:lvl4pPr>
            <a:lvl5pPr lvl="4" algn="l">
              <a:lnSpc>
                <a:spcPct val="115000"/>
              </a:lnSpc>
              <a:spcBef>
                <a:spcPts val="0"/>
              </a:spcBef>
              <a:spcAft>
                <a:spcPts val="0"/>
              </a:spcAft>
              <a:buClr>
                <a:srgbClr val="EDB308"/>
              </a:buClr>
              <a:buSzPts val="1200"/>
              <a:buNone/>
              <a:defRPr sz="1200">
                <a:solidFill>
                  <a:srgbClr val="EDB308"/>
                </a:solidFill>
              </a:defRPr>
            </a:lvl5pPr>
            <a:lvl6pPr lvl="5" algn="l">
              <a:lnSpc>
                <a:spcPct val="115000"/>
              </a:lnSpc>
              <a:spcBef>
                <a:spcPts val="0"/>
              </a:spcBef>
              <a:spcAft>
                <a:spcPts val="0"/>
              </a:spcAft>
              <a:buClr>
                <a:srgbClr val="EDB308"/>
              </a:buClr>
              <a:buSzPts val="1200"/>
              <a:buNone/>
              <a:defRPr sz="1200">
                <a:solidFill>
                  <a:srgbClr val="EDB308"/>
                </a:solidFill>
              </a:defRPr>
            </a:lvl6pPr>
            <a:lvl7pPr lvl="6" algn="l">
              <a:lnSpc>
                <a:spcPct val="115000"/>
              </a:lnSpc>
              <a:spcBef>
                <a:spcPts val="0"/>
              </a:spcBef>
              <a:spcAft>
                <a:spcPts val="0"/>
              </a:spcAft>
              <a:buClr>
                <a:srgbClr val="EDB308"/>
              </a:buClr>
              <a:buSzPts val="1200"/>
              <a:buNone/>
              <a:defRPr sz="1200">
                <a:solidFill>
                  <a:srgbClr val="EDB308"/>
                </a:solidFill>
              </a:defRPr>
            </a:lvl7pPr>
            <a:lvl8pPr lvl="7" algn="l">
              <a:lnSpc>
                <a:spcPct val="115000"/>
              </a:lnSpc>
              <a:spcBef>
                <a:spcPts val="0"/>
              </a:spcBef>
              <a:spcAft>
                <a:spcPts val="0"/>
              </a:spcAft>
              <a:buClr>
                <a:srgbClr val="EDB308"/>
              </a:buClr>
              <a:buSzPts val="1200"/>
              <a:buNone/>
              <a:defRPr sz="1200">
                <a:solidFill>
                  <a:srgbClr val="EDB308"/>
                </a:solidFill>
              </a:defRPr>
            </a:lvl8pPr>
            <a:lvl9pPr lvl="8" algn="l">
              <a:lnSpc>
                <a:spcPct val="115000"/>
              </a:lnSpc>
              <a:spcBef>
                <a:spcPts val="0"/>
              </a:spcBef>
              <a:spcAft>
                <a:spcPts val="0"/>
              </a:spcAft>
              <a:buClr>
                <a:srgbClr val="EDB308"/>
              </a:buClr>
              <a:buSzPts val="1200"/>
              <a:buNone/>
              <a:defRPr sz="1200">
                <a:solidFill>
                  <a:srgbClr val="EDB308"/>
                </a:solidFill>
              </a:defRPr>
            </a:lvl9pPr>
          </a:lstStyle>
          <a:p>
            <a:endParaRPr/>
          </a:p>
        </p:txBody>
      </p:sp>
      <p:sp>
        <p:nvSpPr>
          <p:cNvPr id="153" name="Google Shape;153;g2a84737ad92_0_1190"/>
          <p:cNvSpPr txBox="1">
            <a:spLocks noGrp="1"/>
          </p:cNvSpPr>
          <p:nvPr>
            <p:ph type="body" idx="2"/>
          </p:nvPr>
        </p:nvSpPr>
        <p:spPr>
          <a:xfrm>
            <a:off x="723825" y="3047125"/>
            <a:ext cx="3324300" cy="4827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rgbClr val="1D082A"/>
              </a:buClr>
              <a:buSzPts val="1000"/>
              <a:buChar char="●"/>
              <a:defRPr sz="10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154"/>
        <p:cNvGrpSpPr/>
        <p:nvPr/>
      </p:nvGrpSpPr>
      <p:grpSpPr>
        <a:xfrm>
          <a:off x="0" y="0"/>
          <a:ext cx="0" cy="0"/>
          <a:chOff x="0" y="0"/>
          <a:chExt cx="0" cy="0"/>
        </a:xfrm>
      </p:grpSpPr>
      <p:pic>
        <p:nvPicPr>
          <p:cNvPr id="155" name="Google Shape;155;g2a84737ad92_0_1195"/>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156" name="Google Shape;156;g2a84737ad92_0_1195"/>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D082A"/>
              </a:buClr>
              <a:buSzPts val="3100"/>
              <a:buFont typeface="Georgia"/>
              <a:buNone/>
              <a:defRPr sz="31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sp>
        <p:nvSpPr>
          <p:cNvPr id="157" name="Google Shape;157;g2a84737ad92_0_1195"/>
          <p:cNvSpPr txBox="1">
            <a:spLocks noGrp="1"/>
          </p:cNvSpPr>
          <p:nvPr>
            <p:ph type="subTitle" idx="1"/>
          </p:nvPr>
        </p:nvSpPr>
        <p:spPr>
          <a:xfrm>
            <a:off x="710025" y="2300175"/>
            <a:ext cx="3324300" cy="7929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EDB308"/>
              </a:buClr>
              <a:buSzPts val="1200"/>
              <a:buNone/>
              <a:defRPr sz="1200">
                <a:solidFill>
                  <a:srgbClr val="EDB308"/>
                </a:solidFill>
              </a:defRPr>
            </a:lvl1pPr>
            <a:lvl2pPr lvl="1" algn="l">
              <a:lnSpc>
                <a:spcPct val="115000"/>
              </a:lnSpc>
              <a:spcBef>
                <a:spcPts val="0"/>
              </a:spcBef>
              <a:spcAft>
                <a:spcPts val="0"/>
              </a:spcAft>
              <a:buClr>
                <a:srgbClr val="EDB308"/>
              </a:buClr>
              <a:buSzPts val="1200"/>
              <a:buNone/>
              <a:defRPr sz="1200">
                <a:solidFill>
                  <a:srgbClr val="EDB308"/>
                </a:solidFill>
              </a:defRPr>
            </a:lvl2pPr>
            <a:lvl3pPr lvl="2" algn="l">
              <a:lnSpc>
                <a:spcPct val="115000"/>
              </a:lnSpc>
              <a:spcBef>
                <a:spcPts val="0"/>
              </a:spcBef>
              <a:spcAft>
                <a:spcPts val="0"/>
              </a:spcAft>
              <a:buClr>
                <a:srgbClr val="EDB308"/>
              </a:buClr>
              <a:buSzPts val="1200"/>
              <a:buNone/>
              <a:defRPr sz="1200">
                <a:solidFill>
                  <a:srgbClr val="EDB308"/>
                </a:solidFill>
              </a:defRPr>
            </a:lvl3pPr>
            <a:lvl4pPr lvl="3" algn="l">
              <a:lnSpc>
                <a:spcPct val="115000"/>
              </a:lnSpc>
              <a:spcBef>
                <a:spcPts val="0"/>
              </a:spcBef>
              <a:spcAft>
                <a:spcPts val="0"/>
              </a:spcAft>
              <a:buClr>
                <a:srgbClr val="EDB308"/>
              </a:buClr>
              <a:buSzPts val="1200"/>
              <a:buNone/>
              <a:defRPr sz="1200">
                <a:solidFill>
                  <a:srgbClr val="EDB308"/>
                </a:solidFill>
              </a:defRPr>
            </a:lvl4pPr>
            <a:lvl5pPr lvl="4" algn="l">
              <a:lnSpc>
                <a:spcPct val="115000"/>
              </a:lnSpc>
              <a:spcBef>
                <a:spcPts val="0"/>
              </a:spcBef>
              <a:spcAft>
                <a:spcPts val="0"/>
              </a:spcAft>
              <a:buClr>
                <a:srgbClr val="EDB308"/>
              </a:buClr>
              <a:buSzPts val="1200"/>
              <a:buNone/>
              <a:defRPr sz="1200">
                <a:solidFill>
                  <a:srgbClr val="EDB308"/>
                </a:solidFill>
              </a:defRPr>
            </a:lvl5pPr>
            <a:lvl6pPr lvl="5" algn="l">
              <a:lnSpc>
                <a:spcPct val="115000"/>
              </a:lnSpc>
              <a:spcBef>
                <a:spcPts val="0"/>
              </a:spcBef>
              <a:spcAft>
                <a:spcPts val="0"/>
              </a:spcAft>
              <a:buClr>
                <a:srgbClr val="EDB308"/>
              </a:buClr>
              <a:buSzPts val="1200"/>
              <a:buNone/>
              <a:defRPr sz="1200">
                <a:solidFill>
                  <a:srgbClr val="EDB308"/>
                </a:solidFill>
              </a:defRPr>
            </a:lvl6pPr>
            <a:lvl7pPr lvl="6" algn="l">
              <a:lnSpc>
                <a:spcPct val="115000"/>
              </a:lnSpc>
              <a:spcBef>
                <a:spcPts val="0"/>
              </a:spcBef>
              <a:spcAft>
                <a:spcPts val="0"/>
              </a:spcAft>
              <a:buClr>
                <a:srgbClr val="EDB308"/>
              </a:buClr>
              <a:buSzPts val="1200"/>
              <a:buNone/>
              <a:defRPr sz="1200">
                <a:solidFill>
                  <a:srgbClr val="EDB308"/>
                </a:solidFill>
              </a:defRPr>
            </a:lvl7pPr>
            <a:lvl8pPr lvl="7" algn="l">
              <a:lnSpc>
                <a:spcPct val="115000"/>
              </a:lnSpc>
              <a:spcBef>
                <a:spcPts val="0"/>
              </a:spcBef>
              <a:spcAft>
                <a:spcPts val="0"/>
              </a:spcAft>
              <a:buClr>
                <a:srgbClr val="EDB308"/>
              </a:buClr>
              <a:buSzPts val="1200"/>
              <a:buNone/>
              <a:defRPr sz="1200">
                <a:solidFill>
                  <a:srgbClr val="EDB308"/>
                </a:solidFill>
              </a:defRPr>
            </a:lvl8pPr>
            <a:lvl9pPr lvl="8" algn="l">
              <a:lnSpc>
                <a:spcPct val="115000"/>
              </a:lnSpc>
              <a:spcBef>
                <a:spcPts val="0"/>
              </a:spcBef>
              <a:spcAft>
                <a:spcPts val="0"/>
              </a:spcAft>
              <a:buClr>
                <a:srgbClr val="EDB308"/>
              </a:buClr>
              <a:buSzPts val="1200"/>
              <a:buNone/>
              <a:defRPr sz="1200">
                <a:solidFill>
                  <a:srgbClr val="EDB308"/>
                </a:solidFill>
              </a:defRPr>
            </a:lvl9pPr>
          </a:lstStyle>
          <a:p>
            <a:endParaRPr/>
          </a:p>
        </p:txBody>
      </p:sp>
      <p:sp>
        <p:nvSpPr>
          <p:cNvPr id="158" name="Google Shape;158;g2a84737ad92_0_1195"/>
          <p:cNvSpPr txBox="1">
            <a:spLocks noGrp="1"/>
          </p:cNvSpPr>
          <p:nvPr>
            <p:ph type="body" idx="2"/>
          </p:nvPr>
        </p:nvSpPr>
        <p:spPr>
          <a:xfrm>
            <a:off x="723825" y="3047125"/>
            <a:ext cx="3324300" cy="4827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rgbClr val="1D082A"/>
              </a:buClr>
              <a:buSzPts val="1000"/>
              <a:buChar char="●"/>
              <a:defRPr sz="10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4">
  <p:cSld name="TITLE_AND_BODY_4">
    <p:spTree>
      <p:nvGrpSpPr>
        <p:cNvPr id="1" name="Shape 21"/>
        <p:cNvGrpSpPr/>
        <p:nvPr/>
      </p:nvGrpSpPr>
      <p:grpSpPr>
        <a:xfrm>
          <a:off x="0" y="0"/>
          <a:ext cx="0" cy="0"/>
          <a:chOff x="0" y="0"/>
          <a:chExt cx="0" cy="0"/>
        </a:xfrm>
      </p:grpSpPr>
      <p:pic>
        <p:nvPicPr>
          <p:cNvPr id="22" name="Google Shape;22;g1e7dea90290_0_70"/>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23" name="Google Shape;23;g1e7dea90290_0_70"/>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D88DCA"/>
              </a:buClr>
              <a:buSzPts val="3100"/>
              <a:buFont typeface="Georgia"/>
              <a:buNone/>
              <a:defRPr sz="31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a:endParaRPr/>
          </a:p>
        </p:txBody>
      </p:sp>
      <p:sp>
        <p:nvSpPr>
          <p:cNvPr id="24" name="Google Shape;24;g1e7dea90290_0_70"/>
          <p:cNvSpPr txBox="1">
            <a:spLocks noGrp="1"/>
          </p:cNvSpPr>
          <p:nvPr>
            <p:ph type="subTitle" idx="1"/>
          </p:nvPr>
        </p:nvSpPr>
        <p:spPr>
          <a:xfrm>
            <a:off x="710025" y="2300175"/>
            <a:ext cx="3324300" cy="7929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rgbClr val="006EB8"/>
              </a:buClr>
              <a:buSzPts val="1200"/>
              <a:buNone/>
              <a:defRPr sz="1200">
                <a:solidFill>
                  <a:srgbClr val="006EB8"/>
                </a:solidFill>
              </a:defRPr>
            </a:lvl1pPr>
            <a:lvl2pPr lvl="1" algn="l">
              <a:lnSpc>
                <a:spcPct val="115000"/>
              </a:lnSpc>
              <a:spcBef>
                <a:spcPts val="0"/>
              </a:spcBef>
              <a:spcAft>
                <a:spcPts val="0"/>
              </a:spcAft>
              <a:buClr>
                <a:srgbClr val="006EB8"/>
              </a:buClr>
              <a:buSzPts val="1200"/>
              <a:buNone/>
              <a:defRPr sz="1200">
                <a:solidFill>
                  <a:srgbClr val="006EB8"/>
                </a:solidFill>
              </a:defRPr>
            </a:lvl2pPr>
            <a:lvl3pPr lvl="2" algn="l">
              <a:lnSpc>
                <a:spcPct val="115000"/>
              </a:lnSpc>
              <a:spcBef>
                <a:spcPts val="0"/>
              </a:spcBef>
              <a:spcAft>
                <a:spcPts val="0"/>
              </a:spcAft>
              <a:buClr>
                <a:srgbClr val="006EB8"/>
              </a:buClr>
              <a:buSzPts val="1200"/>
              <a:buNone/>
              <a:defRPr sz="1200">
                <a:solidFill>
                  <a:srgbClr val="006EB8"/>
                </a:solidFill>
              </a:defRPr>
            </a:lvl3pPr>
            <a:lvl4pPr lvl="3" algn="l">
              <a:lnSpc>
                <a:spcPct val="115000"/>
              </a:lnSpc>
              <a:spcBef>
                <a:spcPts val="0"/>
              </a:spcBef>
              <a:spcAft>
                <a:spcPts val="0"/>
              </a:spcAft>
              <a:buClr>
                <a:srgbClr val="006EB8"/>
              </a:buClr>
              <a:buSzPts val="1200"/>
              <a:buNone/>
              <a:defRPr sz="1200">
                <a:solidFill>
                  <a:srgbClr val="006EB8"/>
                </a:solidFill>
              </a:defRPr>
            </a:lvl4pPr>
            <a:lvl5pPr lvl="4" algn="l">
              <a:lnSpc>
                <a:spcPct val="115000"/>
              </a:lnSpc>
              <a:spcBef>
                <a:spcPts val="0"/>
              </a:spcBef>
              <a:spcAft>
                <a:spcPts val="0"/>
              </a:spcAft>
              <a:buClr>
                <a:srgbClr val="006EB8"/>
              </a:buClr>
              <a:buSzPts val="1200"/>
              <a:buNone/>
              <a:defRPr sz="1200">
                <a:solidFill>
                  <a:srgbClr val="006EB8"/>
                </a:solidFill>
              </a:defRPr>
            </a:lvl5pPr>
            <a:lvl6pPr lvl="5" algn="l">
              <a:lnSpc>
                <a:spcPct val="115000"/>
              </a:lnSpc>
              <a:spcBef>
                <a:spcPts val="0"/>
              </a:spcBef>
              <a:spcAft>
                <a:spcPts val="0"/>
              </a:spcAft>
              <a:buClr>
                <a:srgbClr val="006EB8"/>
              </a:buClr>
              <a:buSzPts val="1200"/>
              <a:buNone/>
              <a:defRPr sz="1200">
                <a:solidFill>
                  <a:srgbClr val="006EB8"/>
                </a:solidFill>
              </a:defRPr>
            </a:lvl6pPr>
            <a:lvl7pPr lvl="6" algn="l">
              <a:lnSpc>
                <a:spcPct val="115000"/>
              </a:lnSpc>
              <a:spcBef>
                <a:spcPts val="0"/>
              </a:spcBef>
              <a:spcAft>
                <a:spcPts val="0"/>
              </a:spcAft>
              <a:buClr>
                <a:srgbClr val="006EB8"/>
              </a:buClr>
              <a:buSzPts val="1200"/>
              <a:buNone/>
              <a:defRPr sz="1200">
                <a:solidFill>
                  <a:srgbClr val="006EB8"/>
                </a:solidFill>
              </a:defRPr>
            </a:lvl7pPr>
            <a:lvl8pPr lvl="7" algn="l">
              <a:lnSpc>
                <a:spcPct val="115000"/>
              </a:lnSpc>
              <a:spcBef>
                <a:spcPts val="0"/>
              </a:spcBef>
              <a:spcAft>
                <a:spcPts val="0"/>
              </a:spcAft>
              <a:buClr>
                <a:srgbClr val="006EB8"/>
              </a:buClr>
              <a:buSzPts val="1200"/>
              <a:buNone/>
              <a:defRPr sz="1200">
                <a:solidFill>
                  <a:srgbClr val="006EB8"/>
                </a:solidFill>
              </a:defRPr>
            </a:lvl8pPr>
            <a:lvl9pPr lvl="8" algn="l">
              <a:lnSpc>
                <a:spcPct val="115000"/>
              </a:lnSpc>
              <a:spcBef>
                <a:spcPts val="0"/>
              </a:spcBef>
              <a:spcAft>
                <a:spcPts val="0"/>
              </a:spcAft>
              <a:buClr>
                <a:srgbClr val="006EB8"/>
              </a:buClr>
              <a:buSzPts val="1200"/>
              <a:buNone/>
              <a:defRPr sz="1200">
                <a:solidFill>
                  <a:srgbClr val="006EB8"/>
                </a:solidFill>
              </a:defRPr>
            </a:lvl9pPr>
          </a:lstStyle>
          <a:p>
            <a:endParaRPr/>
          </a:p>
        </p:txBody>
      </p:sp>
      <p:sp>
        <p:nvSpPr>
          <p:cNvPr id="25" name="Google Shape;25;g1e7dea90290_0_70"/>
          <p:cNvSpPr txBox="1">
            <a:spLocks noGrp="1"/>
          </p:cNvSpPr>
          <p:nvPr>
            <p:ph type="body" idx="2"/>
          </p:nvPr>
        </p:nvSpPr>
        <p:spPr>
          <a:xfrm>
            <a:off x="723825" y="3047125"/>
            <a:ext cx="3324300" cy="4827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rgbClr val="1D082A"/>
              </a:buClr>
              <a:buSzPts val="1000"/>
              <a:buChar char="●"/>
              <a:defRPr sz="1000">
                <a:solidFill>
                  <a:srgbClr val="1D082A"/>
                </a:solidFill>
              </a:defRPr>
            </a:lvl1pPr>
            <a:lvl2pPr marL="914400" lvl="1" indent="-292100" algn="l">
              <a:lnSpc>
                <a:spcPct val="115000"/>
              </a:lnSpc>
              <a:spcBef>
                <a:spcPts val="0"/>
              </a:spcBef>
              <a:spcAft>
                <a:spcPts val="0"/>
              </a:spcAft>
              <a:buClr>
                <a:srgbClr val="1D082A"/>
              </a:buClr>
              <a:buSzPts val="1000"/>
              <a:buChar char="○"/>
              <a:defRPr sz="1000">
                <a:solidFill>
                  <a:srgbClr val="1D082A"/>
                </a:solidFill>
              </a:defRPr>
            </a:lvl2pPr>
            <a:lvl3pPr marL="1371600" lvl="2" indent="-292100" algn="l">
              <a:lnSpc>
                <a:spcPct val="115000"/>
              </a:lnSpc>
              <a:spcBef>
                <a:spcPts val="0"/>
              </a:spcBef>
              <a:spcAft>
                <a:spcPts val="0"/>
              </a:spcAft>
              <a:buClr>
                <a:srgbClr val="1D082A"/>
              </a:buClr>
              <a:buSzPts val="1000"/>
              <a:buChar char="■"/>
              <a:defRPr sz="1000">
                <a:solidFill>
                  <a:srgbClr val="1D082A"/>
                </a:solidFill>
              </a:defRPr>
            </a:lvl3pPr>
            <a:lvl4pPr marL="1828800" lvl="3" indent="-292100" algn="l">
              <a:lnSpc>
                <a:spcPct val="115000"/>
              </a:lnSpc>
              <a:spcBef>
                <a:spcPts val="0"/>
              </a:spcBef>
              <a:spcAft>
                <a:spcPts val="0"/>
              </a:spcAft>
              <a:buClr>
                <a:srgbClr val="1D082A"/>
              </a:buClr>
              <a:buSzPts val="1000"/>
              <a:buChar char="●"/>
              <a:defRPr sz="1000">
                <a:solidFill>
                  <a:srgbClr val="1D082A"/>
                </a:solidFill>
              </a:defRPr>
            </a:lvl4pPr>
            <a:lvl5pPr marL="2286000" lvl="4" indent="-292100" algn="l">
              <a:lnSpc>
                <a:spcPct val="115000"/>
              </a:lnSpc>
              <a:spcBef>
                <a:spcPts val="0"/>
              </a:spcBef>
              <a:spcAft>
                <a:spcPts val="0"/>
              </a:spcAft>
              <a:buClr>
                <a:srgbClr val="1D082A"/>
              </a:buClr>
              <a:buSzPts val="1000"/>
              <a:buChar char="○"/>
              <a:defRPr sz="1000">
                <a:solidFill>
                  <a:srgbClr val="1D082A"/>
                </a:solidFill>
              </a:defRPr>
            </a:lvl5pPr>
            <a:lvl6pPr marL="2743200" lvl="5" indent="-292100" algn="l">
              <a:lnSpc>
                <a:spcPct val="115000"/>
              </a:lnSpc>
              <a:spcBef>
                <a:spcPts val="0"/>
              </a:spcBef>
              <a:spcAft>
                <a:spcPts val="0"/>
              </a:spcAft>
              <a:buClr>
                <a:srgbClr val="1D082A"/>
              </a:buClr>
              <a:buSzPts val="1000"/>
              <a:buChar char="■"/>
              <a:defRPr sz="1000">
                <a:solidFill>
                  <a:srgbClr val="1D082A"/>
                </a:solidFill>
              </a:defRPr>
            </a:lvl6pPr>
            <a:lvl7pPr marL="3200400" lvl="6" indent="-292100" algn="l">
              <a:lnSpc>
                <a:spcPct val="115000"/>
              </a:lnSpc>
              <a:spcBef>
                <a:spcPts val="0"/>
              </a:spcBef>
              <a:spcAft>
                <a:spcPts val="0"/>
              </a:spcAft>
              <a:buClr>
                <a:srgbClr val="1D082A"/>
              </a:buClr>
              <a:buSzPts val="1000"/>
              <a:buChar char="●"/>
              <a:defRPr sz="1000">
                <a:solidFill>
                  <a:srgbClr val="1D082A"/>
                </a:solidFill>
              </a:defRPr>
            </a:lvl7pPr>
            <a:lvl8pPr marL="3657600" lvl="7" indent="-292100" algn="l">
              <a:lnSpc>
                <a:spcPct val="115000"/>
              </a:lnSpc>
              <a:spcBef>
                <a:spcPts val="0"/>
              </a:spcBef>
              <a:spcAft>
                <a:spcPts val="0"/>
              </a:spcAft>
              <a:buClr>
                <a:srgbClr val="1D082A"/>
              </a:buClr>
              <a:buSzPts val="1000"/>
              <a:buChar char="○"/>
              <a:defRPr sz="1000">
                <a:solidFill>
                  <a:srgbClr val="1D082A"/>
                </a:solidFill>
              </a:defRPr>
            </a:lvl8pPr>
            <a:lvl9pPr marL="4114800" lvl="8" indent="-292100" algn="l">
              <a:lnSpc>
                <a:spcPct val="115000"/>
              </a:lnSpc>
              <a:spcBef>
                <a:spcPts val="0"/>
              </a:spcBef>
              <a:spcAft>
                <a:spcPts val="0"/>
              </a:spcAft>
              <a:buClr>
                <a:srgbClr val="1D082A"/>
              </a:buClr>
              <a:buSzPts val="1000"/>
              <a:buChar char="■"/>
              <a:defRPr sz="1000">
                <a:solidFill>
                  <a:srgbClr val="1D082A"/>
                </a:solidFill>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4"/>
          <p:cNvSpPr/>
          <p:nvPr/>
        </p:nvSpPr>
        <p:spPr>
          <a:xfrm>
            <a:off x="0" y="-100"/>
            <a:ext cx="91440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29" name="Google Shape;29;p44"/>
          <p:cNvPicPr preferRelativeResize="0"/>
          <p:nvPr/>
        </p:nvPicPr>
        <p:blipFill rotWithShape="1">
          <a:blip r:embed="rId2">
            <a:alphaModFix/>
          </a:blip>
          <a:srcRect l="5205" r="5196"/>
          <a:stretch/>
        </p:blipFill>
        <p:spPr>
          <a:xfrm>
            <a:off x="0" y="0"/>
            <a:ext cx="4317209" cy="5143499"/>
          </a:xfrm>
          <a:prstGeom prst="rect">
            <a:avLst/>
          </a:prstGeom>
          <a:noFill/>
          <a:ln>
            <a:noFill/>
          </a:ln>
        </p:spPr>
      </p:pic>
      <p:sp>
        <p:nvSpPr>
          <p:cNvPr id="30" name="Google Shape;30;p44"/>
          <p:cNvSpPr>
            <a:spLocks noGrp="1"/>
          </p:cNvSpPr>
          <p:nvPr>
            <p:ph type="pic" idx="2"/>
          </p:nvPr>
        </p:nvSpPr>
        <p:spPr>
          <a:xfrm>
            <a:off x="100" y="-10300"/>
            <a:ext cx="4317000" cy="5163900"/>
          </a:xfrm>
          <a:prstGeom prst="rect">
            <a:avLst/>
          </a:prstGeom>
          <a:noFill/>
          <a:ln>
            <a:noFill/>
          </a:ln>
        </p:spPr>
      </p:sp>
      <p:pic>
        <p:nvPicPr>
          <p:cNvPr id="31" name="Google Shape;31;p44"/>
          <p:cNvPicPr preferRelativeResize="0"/>
          <p:nvPr/>
        </p:nvPicPr>
        <p:blipFill rotWithShape="1">
          <a:blip r:embed="rId3">
            <a:alphaModFix/>
          </a:blip>
          <a:srcRect/>
          <a:stretch/>
        </p:blipFill>
        <p:spPr>
          <a:xfrm>
            <a:off x="0" y="0"/>
            <a:ext cx="1673774" cy="941501"/>
          </a:xfrm>
          <a:prstGeom prst="rect">
            <a:avLst/>
          </a:prstGeom>
          <a:noFill/>
          <a:ln>
            <a:noFill/>
          </a:ln>
        </p:spPr>
      </p:pic>
      <p:sp>
        <p:nvSpPr>
          <p:cNvPr id="32" name="Google Shape;32;p44"/>
          <p:cNvSpPr txBox="1">
            <a:spLocks noGrp="1"/>
          </p:cNvSpPr>
          <p:nvPr>
            <p:ph type="title"/>
          </p:nvPr>
        </p:nvSpPr>
        <p:spPr>
          <a:xfrm>
            <a:off x="5039625" y="1098100"/>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D88DCA"/>
              </a:buClr>
              <a:buSzPts val="3300"/>
              <a:buFont typeface="Georgia"/>
              <a:buNone/>
              <a:defRPr sz="33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a:endParaRPr/>
          </a:p>
        </p:txBody>
      </p:sp>
      <p:sp>
        <p:nvSpPr>
          <p:cNvPr id="33" name="Google Shape;33;p44"/>
          <p:cNvSpPr txBox="1">
            <a:spLocks noGrp="1"/>
          </p:cNvSpPr>
          <p:nvPr>
            <p:ph type="subTitle" idx="1"/>
          </p:nvPr>
        </p:nvSpPr>
        <p:spPr>
          <a:xfrm>
            <a:off x="5065150" y="2300175"/>
            <a:ext cx="3324300" cy="79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7F6F2"/>
              </a:buClr>
              <a:buSzPts val="1600"/>
              <a:buNone/>
              <a:defRPr sz="1600">
                <a:solidFill>
                  <a:srgbClr val="F7F6F2"/>
                </a:solidFill>
              </a:defRPr>
            </a:lvl1pPr>
            <a:lvl2pPr lvl="1" algn="l">
              <a:lnSpc>
                <a:spcPct val="115000"/>
              </a:lnSpc>
              <a:spcBef>
                <a:spcPts val="0"/>
              </a:spcBef>
              <a:spcAft>
                <a:spcPts val="0"/>
              </a:spcAft>
              <a:buClr>
                <a:srgbClr val="F7F6F2"/>
              </a:buClr>
              <a:buSzPts val="1200"/>
              <a:buNone/>
              <a:defRPr sz="1200">
                <a:solidFill>
                  <a:srgbClr val="F7F6F2"/>
                </a:solidFill>
              </a:defRPr>
            </a:lvl2pPr>
            <a:lvl3pPr lvl="2" algn="l">
              <a:lnSpc>
                <a:spcPct val="115000"/>
              </a:lnSpc>
              <a:spcBef>
                <a:spcPts val="0"/>
              </a:spcBef>
              <a:spcAft>
                <a:spcPts val="0"/>
              </a:spcAft>
              <a:buClr>
                <a:srgbClr val="F7F6F2"/>
              </a:buClr>
              <a:buSzPts val="1200"/>
              <a:buNone/>
              <a:defRPr sz="1200">
                <a:solidFill>
                  <a:srgbClr val="F7F6F2"/>
                </a:solidFill>
              </a:defRPr>
            </a:lvl3pPr>
            <a:lvl4pPr lvl="3" algn="l">
              <a:lnSpc>
                <a:spcPct val="115000"/>
              </a:lnSpc>
              <a:spcBef>
                <a:spcPts val="0"/>
              </a:spcBef>
              <a:spcAft>
                <a:spcPts val="0"/>
              </a:spcAft>
              <a:buClr>
                <a:srgbClr val="F7F6F2"/>
              </a:buClr>
              <a:buSzPts val="1200"/>
              <a:buNone/>
              <a:defRPr sz="1200">
                <a:solidFill>
                  <a:srgbClr val="F7F6F2"/>
                </a:solidFill>
              </a:defRPr>
            </a:lvl4pPr>
            <a:lvl5pPr lvl="4" algn="l">
              <a:lnSpc>
                <a:spcPct val="115000"/>
              </a:lnSpc>
              <a:spcBef>
                <a:spcPts val="0"/>
              </a:spcBef>
              <a:spcAft>
                <a:spcPts val="0"/>
              </a:spcAft>
              <a:buClr>
                <a:srgbClr val="F7F6F2"/>
              </a:buClr>
              <a:buSzPts val="1200"/>
              <a:buNone/>
              <a:defRPr sz="1200">
                <a:solidFill>
                  <a:srgbClr val="F7F6F2"/>
                </a:solidFill>
              </a:defRPr>
            </a:lvl5pPr>
            <a:lvl6pPr lvl="5" algn="l">
              <a:lnSpc>
                <a:spcPct val="115000"/>
              </a:lnSpc>
              <a:spcBef>
                <a:spcPts val="0"/>
              </a:spcBef>
              <a:spcAft>
                <a:spcPts val="0"/>
              </a:spcAft>
              <a:buClr>
                <a:srgbClr val="F7F6F2"/>
              </a:buClr>
              <a:buSzPts val="1200"/>
              <a:buNone/>
              <a:defRPr sz="1200">
                <a:solidFill>
                  <a:srgbClr val="F7F6F2"/>
                </a:solidFill>
              </a:defRPr>
            </a:lvl6pPr>
            <a:lvl7pPr lvl="6" algn="l">
              <a:lnSpc>
                <a:spcPct val="115000"/>
              </a:lnSpc>
              <a:spcBef>
                <a:spcPts val="0"/>
              </a:spcBef>
              <a:spcAft>
                <a:spcPts val="0"/>
              </a:spcAft>
              <a:buClr>
                <a:srgbClr val="F7F6F2"/>
              </a:buClr>
              <a:buSzPts val="1200"/>
              <a:buNone/>
              <a:defRPr sz="1200">
                <a:solidFill>
                  <a:srgbClr val="F7F6F2"/>
                </a:solidFill>
              </a:defRPr>
            </a:lvl7pPr>
            <a:lvl8pPr lvl="7" algn="l">
              <a:lnSpc>
                <a:spcPct val="115000"/>
              </a:lnSpc>
              <a:spcBef>
                <a:spcPts val="0"/>
              </a:spcBef>
              <a:spcAft>
                <a:spcPts val="0"/>
              </a:spcAft>
              <a:buClr>
                <a:srgbClr val="F7F6F2"/>
              </a:buClr>
              <a:buSzPts val="1200"/>
              <a:buNone/>
              <a:defRPr sz="1200">
                <a:solidFill>
                  <a:srgbClr val="F7F6F2"/>
                </a:solidFill>
              </a:defRPr>
            </a:lvl8pPr>
            <a:lvl9pPr lvl="8" algn="l">
              <a:lnSpc>
                <a:spcPct val="115000"/>
              </a:lnSpc>
              <a:spcBef>
                <a:spcPts val="0"/>
              </a:spcBef>
              <a:spcAft>
                <a:spcPts val="0"/>
              </a:spcAft>
              <a:buClr>
                <a:srgbClr val="F7F6F2"/>
              </a:buClr>
              <a:buSzPts val="1200"/>
              <a:buNone/>
              <a:defRPr sz="1200">
                <a:solidFill>
                  <a:srgbClr val="F7F6F2"/>
                </a:solidFill>
              </a:defRPr>
            </a:lvl9pPr>
          </a:lstStyle>
          <a:p>
            <a:endParaRPr/>
          </a:p>
        </p:txBody>
      </p:sp>
      <p:sp>
        <p:nvSpPr>
          <p:cNvPr id="34" name="Google Shape;34;p44"/>
          <p:cNvSpPr txBox="1">
            <a:spLocks noGrp="1"/>
          </p:cNvSpPr>
          <p:nvPr>
            <p:ph type="body" idx="3"/>
          </p:nvPr>
        </p:nvSpPr>
        <p:spPr>
          <a:xfrm>
            <a:off x="5078950" y="3467775"/>
            <a:ext cx="3324300" cy="482700"/>
          </a:xfrm>
          <a:prstGeom prst="rect">
            <a:avLst/>
          </a:prstGeom>
          <a:noFill/>
          <a:ln>
            <a:noFill/>
          </a:ln>
        </p:spPr>
        <p:txBody>
          <a:bodyPr spcFirstLastPara="1" wrap="square" lIns="0" tIns="0" rIns="0" bIns="0" anchor="t" anchorCtr="0">
            <a:noAutofit/>
          </a:bodyPr>
          <a:lstStyle>
            <a:lvl1pPr marL="457200" lvl="0" indent="-317500" algn="l">
              <a:lnSpc>
                <a:spcPct val="115000"/>
              </a:lnSpc>
              <a:spcBef>
                <a:spcPts val="0"/>
              </a:spcBef>
              <a:spcAft>
                <a:spcPts val="0"/>
              </a:spcAft>
              <a:buClr>
                <a:srgbClr val="F7F6F2"/>
              </a:buClr>
              <a:buSzPts val="1400"/>
              <a:buChar char="●"/>
              <a:defRPr sz="1400">
                <a:solidFill>
                  <a:srgbClr val="F7F6F2"/>
                </a:solidFill>
              </a:defRPr>
            </a:lvl1pPr>
            <a:lvl2pPr marL="914400" lvl="1" indent="-317500" algn="l">
              <a:lnSpc>
                <a:spcPct val="115000"/>
              </a:lnSpc>
              <a:spcBef>
                <a:spcPts val="0"/>
              </a:spcBef>
              <a:spcAft>
                <a:spcPts val="0"/>
              </a:spcAft>
              <a:buClr>
                <a:srgbClr val="F7F6F2"/>
              </a:buClr>
              <a:buSzPts val="1400"/>
              <a:buChar char="○"/>
              <a:defRPr>
                <a:solidFill>
                  <a:srgbClr val="F7F6F2"/>
                </a:solidFill>
              </a:defRPr>
            </a:lvl2pPr>
            <a:lvl3pPr marL="1371600" lvl="2" indent="-317500" algn="l">
              <a:lnSpc>
                <a:spcPct val="115000"/>
              </a:lnSpc>
              <a:spcBef>
                <a:spcPts val="0"/>
              </a:spcBef>
              <a:spcAft>
                <a:spcPts val="0"/>
              </a:spcAft>
              <a:buClr>
                <a:srgbClr val="F7F6F2"/>
              </a:buClr>
              <a:buSzPts val="1400"/>
              <a:buChar char="■"/>
              <a:defRPr>
                <a:solidFill>
                  <a:srgbClr val="F7F6F2"/>
                </a:solidFill>
              </a:defRPr>
            </a:lvl3pPr>
            <a:lvl4pPr marL="1828800" lvl="3" indent="-317500" algn="l">
              <a:lnSpc>
                <a:spcPct val="115000"/>
              </a:lnSpc>
              <a:spcBef>
                <a:spcPts val="0"/>
              </a:spcBef>
              <a:spcAft>
                <a:spcPts val="0"/>
              </a:spcAft>
              <a:buClr>
                <a:srgbClr val="F7F6F2"/>
              </a:buClr>
              <a:buSzPts val="1400"/>
              <a:buChar char="●"/>
              <a:defRPr>
                <a:solidFill>
                  <a:srgbClr val="F7F6F2"/>
                </a:solidFill>
              </a:defRPr>
            </a:lvl4pPr>
            <a:lvl5pPr marL="2286000" lvl="4" indent="-317500" algn="l">
              <a:lnSpc>
                <a:spcPct val="115000"/>
              </a:lnSpc>
              <a:spcBef>
                <a:spcPts val="0"/>
              </a:spcBef>
              <a:spcAft>
                <a:spcPts val="0"/>
              </a:spcAft>
              <a:buClr>
                <a:srgbClr val="F7F6F2"/>
              </a:buClr>
              <a:buSzPts val="1400"/>
              <a:buChar char="○"/>
              <a:defRPr>
                <a:solidFill>
                  <a:srgbClr val="F7F6F2"/>
                </a:solidFill>
              </a:defRPr>
            </a:lvl5pPr>
            <a:lvl6pPr marL="2743200" lvl="5" indent="-317500" algn="l">
              <a:lnSpc>
                <a:spcPct val="115000"/>
              </a:lnSpc>
              <a:spcBef>
                <a:spcPts val="0"/>
              </a:spcBef>
              <a:spcAft>
                <a:spcPts val="0"/>
              </a:spcAft>
              <a:buClr>
                <a:srgbClr val="F7F6F2"/>
              </a:buClr>
              <a:buSzPts val="1400"/>
              <a:buChar char="■"/>
              <a:defRPr>
                <a:solidFill>
                  <a:srgbClr val="F7F6F2"/>
                </a:solidFill>
              </a:defRPr>
            </a:lvl6pPr>
            <a:lvl7pPr marL="3200400" lvl="6" indent="-317500" algn="l">
              <a:lnSpc>
                <a:spcPct val="115000"/>
              </a:lnSpc>
              <a:spcBef>
                <a:spcPts val="0"/>
              </a:spcBef>
              <a:spcAft>
                <a:spcPts val="0"/>
              </a:spcAft>
              <a:buClr>
                <a:srgbClr val="F7F6F2"/>
              </a:buClr>
              <a:buSzPts val="1400"/>
              <a:buChar char="●"/>
              <a:defRPr>
                <a:solidFill>
                  <a:srgbClr val="F7F6F2"/>
                </a:solidFill>
              </a:defRPr>
            </a:lvl7pPr>
            <a:lvl8pPr marL="3657600" lvl="7" indent="-317500" algn="l">
              <a:lnSpc>
                <a:spcPct val="115000"/>
              </a:lnSpc>
              <a:spcBef>
                <a:spcPts val="0"/>
              </a:spcBef>
              <a:spcAft>
                <a:spcPts val="0"/>
              </a:spcAft>
              <a:buClr>
                <a:srgbClr val="F7F6F2"/>
              </a:buClr>
              <a:buSzPts val="1400"/>
              <a:buChar char="○"/>
              <a:defRPr>
                <a:solidFill>
                  <a:srgbClr val="F7F6F2"/>
                </a:solidFill>
              </a:defRPr>
            </a:lvl8pPr>
            <a:lvl9pPr marL="4114800" lvl="8" indent="-317500" algn="l">
              <a:lnSpc>
                <a:spcPct val="115000"/>
              </a:lnSpc>
              <a:spcBef>
                <a:spcPts val="0"/>
              </a:spcBef>
              <a:spcAft>
                <a:spcPts val="0"/>
              </a:spcAft>
              <a:buClr>
                <a:srgbClr val="F7F6F2"/>
              </a:buClr>
              <a:buSzPts val="1400"/>
              <a:buChar char="■"/>
              <a:defRPr>
                <a:solidFill>
                  <a:srgbClr val="F7F6F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5"/>
        <p:cNvGrpSpPr/>
        <p:nvPr/>
      </p:nvGrpSpPr>
      <p:grpSpPr>
        <a:xfrm>
          <a:off x="0" y="0"/>
          <a:ext cx="0" cy="0"/>
          <a:chOff x="0" y="0"/>
          <a:chExt cx="0" cy="0"/>
        </a:xfrm>
      </p:grpSpPr>
      <p:sp>
        <p:nvSpPr>
          <p:cNvPr id="36" name="Google Shape;36;p45"/>
          <p:cNvSpPr/>
          <p:nvPr/>
        </p:nvSpPr>
        <p:spPr>
          <a:xfrm>
            <a:off x="0" y="0"/>
            <a:ext cx="9144000" cy="5143500"/>
          </a:xfrm>
          <a:prstGeom prst="rect">
            <a:avLst/>
          </a:prstGeom>
          <a:solidFill>
            <a:srgbClr val="F7F6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45"/>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38" name="Google Shape;38;p45"/>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D88DCA"/>
              </a:buClr>
              <a:buSzPts val="3300"/>
              <a:buFont typeface="Georgia"/>
              <a:buNone/>
              <a:defRPr sz="33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1 1">
  <p:cSld name="CUSTOM_1">
    <p:spTree>
      <p:nvGrpSpPr>
        <p:cNvPr id="1" name="Shape 39"/>
        <p:cNvGrpSpPr/>
        <p:nvPr/>
      </p:nvGrpSpPr>
      <p:grpSpPr>
        <a:xfrm>
          <a:off x="0" y="0"/>
          <a:ext cx="0" cy="0"/>
          <a:chOff x="0" y="0"/>
          <a:chExt cx="0" cy="0"/>
        </a:xfrm>
      </p:grpSpPr>
      <p:sp>
        <p:nvSpPr>
          <p:cNvPr id="40" name="Google Shape;40;p47"/>
          <p:cNvSpPr/>
          <p:nvPr/>
        </p:nvSpPr>
        <p:spPr>
          <a:xfrm>
            <a:off x="0" y="0"/>
            <a:ext cx="9144000" cy="5143500"/>
          </a:xfrm>
          <a:prstGeom prst="rect">
            <a:avLst/>
          </a:prstGeom>
          <a:solidFill>
            <a:srgbClr val="F7F6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47"/>
          <p:cNvPicPr preferRelativeResize="0"/>
          <p:nvPr/>
        </p:nvPicPr>
        <p:blipFill rotWithShape="1">
          <a:blip r:embed="rId2">
            <a:alphaModFix/>
          </a:blip>
          <a:srcRect/>
          <a:stretch/>
        </p:blipFill>
        <p:spPr>
          <a:xfrm>
            <a:off x="0" y="0"/>
            <a:ext cx="1673774" cy="941501"/>
          </a:xfrm>
          <a:prstGeom prst="rect">
            <a:avLst/>
          </a:prstGeom>
          <a:noFill/>
          <a:ln>
            <a:noFill/>
          </a:ln>
        </p:spPr>
      </p:pic>
      <p:sp>
        <p:nvSpPr>
          <p:cNvPr id="42" name="Google Shape;42;p47"/>
          <p:cNvSpPr txBox="1">
            <a:spLocks noGrp="1"/>
          </p:cNvSpPr>
          <p:nvPr>
            <p:ph type="title"/>
          </p:nvPr>
        </p:nvSpPr>
        <p:spPr>
          <a:xfrm>
            <a:off x="684500" y="1098100"/>
            <a:ext cx="3299400" cy="57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D082A"/>
              </a:buClr>
              <a:buSzPts val="3100"/>
              <a:buFont typeface="Georgia"/>
              <a:buNone/>
              <a:defRPr sz="31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 name="Google Shape;45;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6" name="Google Shape;46;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 name="Google Shape;49;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7F6F2"/>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2"/>
          <p:cNvSpPr txBox="1">
            <a:spLocks noGrp="1"/>
          </p:cNvSpPr>
          <p:nvPr>
            <p:ph type="body" idx="1"/>
          </p:nvPr>
        </p:nvSpPr>
        <p:spPr>
          <a:xfrm>
            <a:off x="209025" y="1064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8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7F6F2"/>
        </a:solidFill>
        <a:effectLst/>
      </p:bgPr>
    </p:bg>
    <p:spTree>
      <p:nvGrpSpPr>
        <p:cNvPr id="1" name="Shape 82"/>
        <p:cNvGrpSpPr/>
        <p:nvPr/>
      </p:nvGrpSpPr>
      <p:grpSpPr>
        <a:xfrm>
          <a:off x="0" y="0"/>
          <a:ext cx="0" cy="0"/>
          <a:chOff x="0" y="0"/>
          <a:chExt cx="0" cy="0"/>
        </a:xfrm>
      </p:grpSpPr>
      <p:sp>
        <p:nvSpPr>
          <p:cNvPr id="83" name="Google Shape;83;g2a84737ad92_0_1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4" name="Google Shape;84;g2a84737ad92_0_1125"/>
          <p:cNvSpPr txBox="1">
            <a:spLocks noGrp="1"/>
          </p:cNvSpPr>
          <p:nvPr>
            <p:ph type="body" idx="1"/>
          </p:nvPr>
        </p:nvSpPr>
        <p:spPr>
          <a:xfrm>
            <a:off x="209025" y="1064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162"/>
        <p:cNvGrpSpPr/>
        <p:nvPr/>
      </p:nvGrpSpPr>
      <p:grpSpPr>
        <a:xfrm>
          <a:off x="0" y="0"/>
          <a:ext cx="0" cy="0"/>
          <a:chOff x="0" y="0"/>
          <a:chExt cx="0" cy="0"/>
        </a:xfrm>
      </p:grpSpPr>
      <p:sp>
        <p:nvSpPr>
          <p:cNvPr id="163" name="Google Shape;163;g364282b6af3_0_13"/>
          <p:cNvSpPr/>
          <p:nvPr/>
        </p:nvSpPr>
        <p:spPr>
          <a:xfrm>
            <a:off x="5492402" y="2401375"/>
            <a:ext cx="3651600" cy="2742300"/>
          </a:xfrm>
          <a:prstGeom prst="rect">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364282b6af3_0_13"/>
          <p:cNvSpPr txBox="1"/>
          <p:nvPr/>
        </p:nvSpPr>
        <p:spPr>
          <a:xfrm>
            <a:off x="1056125" y="1617900"/>
            <a:ext cx="5460600" cy="1191300"/>
          </a:xfrm>
          <a:prstGeom prst="rect">
            <a:avLst/>
          </a:prstGeom>
          <a:noFill/>
          <a:ln>
            <a:noFill/>
          </a:ln>
        </p:spPr>
        <p:txBody>
          <a:bodyPr spcFirstLastPara="1" wrap="square" lIns="0" tIns="0" rIns="9000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3600" b="0" i="0" u="none" strike="noStrike" cap="none">
                <a:solidFill>
                  <a:srgbClr val="F4F3EE"/>
                </a:solidFill>
                <a:latin typeface="Georgia"/>
                <a:ea typeface="Georgia"/>
                <a:cs typeface="Georgia"/>
                <a:sym typeface="Georgia"/>
              </a:rPr>
              <a:t>Welcome to the Masterclass</a:t>
            </a:r>
            <a:endParaRPr sz="3100" b="0" i="0" u="none" strike="noStrike" cap="none">
              <a:solidFill>
                <a:srgbClr val="F7F6F2"/>
              </a:solidFill>
              <a:latin typeface="Georgia"/>
              <a:ea typeface="Georgia"/>
              <a:cs typeface="Georgia"/>
              <a:sym typeface="Georgia"/>
            </a:endParaRPr>
          </a:p>
        </p:txBody>
      </p:sp>
      <p:sp>
        <p:nvSpPr>
          <p:cNvPr id="165" name="Google Shape;165;g364282b6af3_0_13"/>
          <p:cNvSpPr txBox="1"/>
          <p:nvPr/>
        </p:nvSpPr>
        <p:spPr>
          <a:xfrm>
            <a:off x="1056136" y="3027900"/>
            <a:ext cx="3651600" cy="577081"/>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500" b="1" dirty="0">
                <a:solidFill>
                  <a:srgbClr val="EDB308"/>
                </a:solidFill>
              </a:rPr>
              <a:t>The Crucial Role of the Company Secretary</a:t>
            </a:r>
            <a:endParaRPr sz="1600" b="1" i="0" u="none" strike="noStrike" cap="none" dirty="0">
              <a:solidFill>
                <a:srgbClr val="EDB308"/>
              </a:solidFill>
              <a:latin typeface="Arial"/>
              <a:ea typeface="Arial"/>
              <a:cs typeface="Arial"/>
              <a:sym typeface="Arial"/>
            </a:endParaRPr>
          </a:p>
        </p:txBody>
      </p:sp>
      <p:pic>
        <p:nvPicPr>
          <p:cNvPr id="166" name="Google Shape;166;g364282b6af3_0_13"/>
          <p:cNvPicPr preferRelativeResize="0"/>
          <p:nvPr/>
        </p:nvPicPr>
        <p:blipFill rotWithShape="1">
          <a:blip r:embed="rId3">
            <a:alphaModFix/>
          </a:blip>
          <a:srcRect/>
          <a:stretch/>
        </p:blipFill>
        <p:spPr>
          <a:xfrm>
            <a:off x="0" y="0"/>
            <a:ext cx="2549100" cy="1433874"/>
          </a:xfrm>
          <a:prstGeom prst="rect">
            <a:avLst/>
          </a:prstGeom>
          <a:noFill/>
          <a:ln>
            <a:noFill/>
          </a:ln>
        </p:spPr>
      </p:pic>
      <p:sp>
        <p:nvSpPr>
          <p:cNvPr id="167" name="Google Shape;167;g364282b6af3_0_13"/>
          <p:cNvSpPr txBox="1"/>
          <p:nvPr/>
        </p:nvSpPr>
        <p:spPr>
          <a:xfrm>
            <a:off x="1056136" y="4423175"/>
            <a:ext cx="36516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600">
                <a:solidFill>
                  <a:srgbClr val="F7F6F2"/>
                </a:solidFill>
                <a:latin typeface="Georgia"/>
                <a:ea typeface="Georgia"/>
                <a:cs typeface="Georgia"/>
                <a:sym typeface="Georgia"/>
              </a:rPr>
              <a:t>Insight + Impact</a:t>
            </a:r>
            <a:endParaRPr sz="2100" i="0" u="none" strike="noStrike" cap="none">
              <a:solidFill>
                <a:srgbClr val="EDB308"/>
              </a:solidFill>
              <a:latin typeface="Georgia"/>
              <a:ea typeface="Georgia"/>
              <a:cs typeface="Georgia"/>
              <a:sym typeface="Georgia"/>
            </a:endParaRPr>
          </a:p>
        </p:txBody>
      </p:sp>
      <p:pic>
        <p:nvPicPr>
          <p:cNvPr id="168" name="Google Shape;168;g364282b6af3_0_13" title="shutterstock_2141644927.jpg"/>
          <p:cNvPicPr preferRelativeResize="0"/>
          <p:nvPr/>
        </p:nvPicPr>
        <p:blipFill rotWithShape="1">
          <a:blip r:embed="rId4">
            <a:alphaModFix/>
          </a:blip>
          <a:srcRect l="14653"/>
          <a:stretch/>
        </p:blipFill>
        <p:spPr>
          <a:xfrm flipH="1">
            <a:off x="5492400" y="0"/>
            <a:ext cx="3651599" cy="2851649"/>
          </a:xfrm>
          <a:prstGeom prst="rect">
            <a:avLst/>
          </a:prstGeom>
          <a:noFill/>
          <a:ln>
            <a:noFill/>
          </a:ln>
        </p:spPr>
      </p:pic>
      <p:sp>
        <p:nvSpPr>
          <p:cNvPr id="169" name="Google Shape;169;g364282b6af3_0_13"/>
          <p:cNvSpPr txBox="1"/>
          <p:nvPr/>
        </p:nvSpPr>
        <p:spPr>
          <a:xfrm>
            <a:off x="5771011" y="3180300"/>
            <a:ext cx="3651600" cy="288541"/>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500" b="1" dirty="0">
                <a:solidFill>
                  <a:srgbClr val="1D082A"/>
                </a:solidFill>
              </a:rPr>
              <a:t>Gerry Egan, </a:t>
            </a:r>
            <a:r>
              <a:rPr lang="en-GB" sz="1500" b="1" dirty="0" err="1">
                <a:solidFill>
                  <a:srgbClr val="1D082A"/>
                </a:solidFill>
              </a:rPr>
              <a:t>M.Sc</a:t>
            </a:r>
            <a:r>
              <a:rPr lang="en-GB" sz="1500" b="1" dirty="0">
                <a:solidFill>
                  <a:srgbClr val="1D082A"/>
                </a:solidFill>
              </a:rPr>
              <a:t> (Mgmt.), C. Dir</a:t>
            </a:r>
            <a:endParaRPr sz="1600" b="1" i="0" u="none" strike="noStrike" cap="none" dirty="0">
              <a:solidFill>
                <a:srgbClr val="1D082A"/>
              </a:solidFill>
              <a:latin typeface="Arial"/>
              <a:ea typeface="Arial"/>
              <a:cs typeface="Arial"/>
              <a:sym typeface="Arial"/>
            </a:endParaRPr>
          </a:p>
        </p:txBody>
      </p:sp>
      <p:sp>
        <p:nvSpPr>
          <p:cNvPr id="170" name="Google Shape;170;g364282b6af3_0_13"/>
          <p:cNvSpPr txBox="1"/>
          <p:nvPr/>
        </p:nvSpPr>
        <p:spPr>
          <a:xfrm>
            <a:off x="5771011" y="3532725"/>
            <a:ext cx="3651600" cy="269304"/>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dirty="0">
                <a:solidFill>
                  <a:srgbClr val="1D082A"/>
                </a:solidFill>
              </a:rPr>
              <a:t>Governance Consultant and Trainer</a:t>
            </a:r>
            <a:endParaRPr sz="1500" i="0" u="none" strike="noStrike" cap="none" dirty="0">
              <a:solidFill>
                <a:srgbClr val="1D082A"/>
              </a:solidFill>
            </a:endParaRPr>
          </a:p>
        </p:txBody>
      </p:sp>
      <p:sp>
        <p:nvSpPr>
          <p:cNvPr id="171" name="Google Shape;171;g364282b6af3_0_13"/>
          <p:cNvSpPr txBox="1"/>
          <p:nvPr/>
        </p:nvSpPr>
        <p:spPr>
          <a:xfrm>
            <a:off x="5771000" y="4141475"/>
            <a:ext cx="3651600" cy="288541"/>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500" b="1" dirty="0">
                <a:solidFill>
                  <a:srgbClr val="1D082A"/>
                </a:solidFill>
              </a:rPr>
              <a:t>8th October 2025</a:t>
            </a:r>
            <a:endParaRPr sz="1600" b="1" i="0" u="none" strike="noStrike" cap="none" dirty="0">
              <a:solidFill>
                <a:srgbClr val="1D082A"/>
              </a:solidFill>
              <a:latin typeface="Arial"/>
              <a:ea typeface="Arial"/>
              <a:cs typeface="Arial"/>
              <a:sym typeface="Arial"/>
            </a:endParaRPr>
          </a:p>
        </p:txBody>
      </p:sp>
      <p:cxnSp>
        <p:nvCxnSpPr>
          <p:cNvPr id="173" name="Google Shape;173;g364282b6af3_0_13"/>
          <p:cNvCxnSpPr/>
          <p:nvPr/>
        </p:nvCxnSpPr>
        <p:spPr>
          <a:xfrm rot="10800000" flipH="1">
            <a:off x="5781750" y="3924375"/>
            <a:ext cx="3057600" cy="3600"/>
          </a:xfrm>
          <a:prstGeom prst="straightConnector1">
            <a:avLst/>
          </a:prstGeom>
          <a:noFill/>
          <a:ln w="9525" cap="flat" cmpd="sng">
            <a:solidFill>
              <a:srgbClr val="BF9000"/>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177">
          <a:extLst>
            <a:ext uri="{FF2B5EF4-FFF2-40B4-BE49-F238E27FC236}">
              <a16:creationId xmlns:a16="http://schemas.microsoft.com/office/drawing/2014/main" id="{5C96F070-3204-A21D-DBA5-A92ABA794CA4}"/>
            </a:ext>
          </a:extLst>
        </p:cNvPr>
        <p:cNvGrpSpPr/>
        <p:nvPr/>
      </p:nvGrpSpPr>
      <p:grpSpPr>
        <a:xfrm>
          <a:off x="0" y="0"/>
          <a:ext cx="0" cy="0"/>
          <a:chOff x="0" y="0"/>
          <a:chExt cx="0" cy="0"/>
        </a:xfrm>
      </p:grpSpPr>
      <p:pic>
        <p:nvPicPr>
          <p:cNvPr id="178" name="Google Shape;178;g353993e6e4c_0_1">
            <a:extLst>
              <a:ext uri="{FF2B5EF4-FFF2-40B4-BE49-F238E27FC236}">
                <a16:creationId xmlns:a16="http://schemas.microsoft.com/office/drawing/2014/main" id="{0D6B4153-8F17-E67D-A253-5C70094E162F}"/>
              </a:ext>
            </a:extLst>
          </p:cNvPr>
          <p:cNvPicPr preferRelativeResize="0">
            <a:picLocks noGrp="1"/>
          </p:cNvPicPr>
          <p:nvPr>
            <p:ph type="pic" idx="2"/>
          </p:nvPr>
        </p:nvPicPr>
        <p:blipFill rotWithShape="1">
          <a:blip r:embed="rId3">
            <a:alphaModFix/>
          </a:blip>
          <a:srcRect l="3479" t="18501" r="3479" b="43169"/>
          <a:stretch/>
        </p:blipFill>
        <p:spPr>
          <a:xfrm rot="10800000" flipH="1">
            <a:off x="2279650" y="3653075"/>
            <a:ext cx="6864351" cy="1479950"/>
          </a:xfrm>
          <a:prstGeom prst="rect">
            <a:avLst/>
          </a:prstGeom>
          <a:noFill/>
          <a:ln>
            <a:noFill/>
          </a:ln>
        </p:spPr>
      </p:pic>
      <p:pic>
        <p:nvPicPr>
          <p:cNvPr id="179" name="Google Shape;179;g353993e6e4c_0_1">
            <a:extLst>
              <a:ext uri="{FF2B5EF4-FFF2-40B4-BE49-F238E27FC236}">
                <a16:creationId xmlns:a16="http://schemas.microsoft.com/office/drawing/2014/main" id="{190AC56B-B058-99BA-838E-618512F0F014}"/>
              </a:ext>
            </a:extLst>
          </p:cNvPr>
          <p:cNvPicPr preferRelativeResize="0"/>
          <p:nvPr/>
        </p:nvPicPr>
        <p:blipFill rotWithShape="1">
          <a:blip r:embed="rId4">
            <a:alphaModFix/>
          </a:blip>
          <a:srcRect/>
          <a:stretch/>
        </p:blipFill>
        <p:spPr>
          <a:xfrm>
            <a:off x="0" y="0"/>
            <a:ext cx="1673774" cy="941501"/>
          </a:xfrm>
          <a:prstGeom prst="rect">
            <a:avLst/>
          </a:prstGeom>
          <a:noFill/>
          <a:ln>
            <a:noFill/>
          </a:ln>
        </p:spPr>
      </p:pic>
      <p:sp>
        <p:nvSpPr>
          <p:cNvPr id="180" name="Google Shape;180;g353993e6e4c_0_1">
            <a:extLst>
              <a:ext uri="{FF2B5EF4-FFF2-40B4-BE49-F238E27FC236}">
                <a16:creationId xmlns:a16="http://schemas.microsoft.com/office/drawing/2014/main" id="{26F11928-E29E-2926-1D70-04D46A43D5B0}"/>
              </a:ext>
            </a:extLst>
          </p:cNvPr>
          <p:cNvSpPr txBox="1"/>
          <p:nvPr/>
        </p:nvSpPr>
        <p:spPr>
          <a:xfrm>
            <a:off x="759247" y="802446"/>
            <a:ext cx="7777714" cy="6616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kumimoji="0" lang="en-AU" sz="3100" b="0" i="0" u="none" strike="noStrike" kern="0" cap="none" spc="0" normalizeH="0" baseline="0" noProof="0" dirty="0">
                <a:ln>
                  <a:noFill/>
                </a:ln>
                <a:solidFill>
                  <a:schemeClr val="bg1"/>
                </a:solidFill>
                <a:effectLst/>
                <a:uLnTx/>
                <a:uFillTx/>
                <a:latin typeface="Georgia"/>
                <a:sym typeface="Georgia"/>
              </a:rPr>
              <a:t>Provide quality board packs </a:t>
            </a:r>
            <a:endParaRPr sz="3000" b="0" i="0" u="none" strike="noStrike" cap="none" dirty="0">
              <a:solidFill>
                <a:schemeClr val="bg1"/>
              </a:solidFill>
              <a:latin typeface="Georgia"/>
              <a:ea typeface="Georgia"/>
              <a:cs typeface="Georgia"/>
              <a:sym typeface="Georgia"/>
            </a:endParaRPr>
          </a:p>
        </p:txBody>
      </p:sp>
      <p:grpSp>
        <p:nvGrpSpPr>
          <p:cNvPr id="182" name="Google Shape;182;g353993e6e4c_0_1">
            <a:extLst>
              <a:ext uri="{FF2B5EF4-FFF2-40B4-BE49-F238E27FC236}">
                <a16:creationId xmlns:a16="http://schemas.microsoft.com/office/drawing/2014/main" id="{05D2F204-0081-CB59-7D79-189CAFE30BAD}"/>
              </a:ext>
            </a:extLst>
          </p:cNvPr>
          <p:cNvGrpSpPr/>
          <p:nvPr/>
        </p:nvGrpSpPr>
        <p:grpSpPr>
          <a:xfrm>
            <a:off x="-50" y="4605450"/>
            <a:ext cx="563700" cy="338700"/>
            <a:chOff x="-50" y="4605450"/>
            <a:chExt cx="563700" cy="338700"/>
          </a:xfrm>
        </p:grpSpPr>
        <p:sp>
          <p:nvSpPr>
            <p:cNvPr id="183" name="Google Shape;183;g353993e6e4c_0_1">
              <a:extLst>
                <a:ext uri="{FF2B5EF4-FFF2-40B4-BE49-F238E27FC236}">
                  <a16:creationId xmlns:a16="http://schemas.microsoft.com/office/drawing/2014/main" id="{7A60A407-4A82-6D36-A612-001C57A22E6E}"/>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353993e6e4c_0_1">
              <a:extLst>
                <a:ext uri="{FF2B5EF4-FFF2-40B4-BE49-F238E27FC236}">
                  <a16:creationId xmlns:a16="http://schemas.microsoft.com/office/drawing/2014/main" id="{17A25CDD-AC2D-915F-6DF2-7DC518FB8740}"/>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10</a:t>
              </a:fld>
              <a:endParaRPr sz="1000" b="1" i="0" u="none" strike="noStrike" cap="none">
                <a:solidFill>
                  <a:srgbClr val="1D082A"/>
                </a:solidFill>
              </a:endParaRPr>
            </a:p>
          </p:txBody>
        </p:sp>
      </p:grpSp>
      <p:sp>
        <p:nvSpPr>
          <p:cNvPr id="2" name="Content Placeholder 2">
            <a:extLst>
              <a:ext uri="{FF2B5EF4-FFF2-40B4-BE49-F238E27FC236}">
                <a16:creationId xmlns:a16="http://schemas.microsoft.com/office/drawing/2014/main" id="{87472596-FC9E-DFF5-7107-4FC1A62A87A5}"/>
              </a:ext>
            </a:extLst>
          </p:cNvPr>
          <p:cNvSpPr txBox="1">
            <a:spLocks/>
          </p:cNvSpPr>
          <p:nvPr/>
        </p:nvSpPr>
        <p:spPr>
          <a:xfrm>
            <a:off x="281800" y="1527750"/>
            <a:ext cx="8520600" cy="3416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6EB8"/>
              </a:buClr>
              <a:buSzPts val="1400"/>
              <a:buFont typeface="Arial"/>
              <a:buNone/>
              <a:defRPr sz="1400" b="0" i="0" u="none" strike="noStrike" cap="none">
                <a:solidFill>
                  <a:srgbClr val="006EB8"/>
                </a:solidFill>
                <a:latin typeface="Arial"/>
                <a:ea typeface="Arial"/>
                <a:cs typeface="Arial"/>
                <a:sym typeface="Arial"/>
              </a:defRPr>
            </a:lvl1pPr>
            <a:lvl2pPr marL="914400" marR="0" lvl="1"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2pPr>
            <a:lvl3pPr marL="1371600" marR="0" lvl="2"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3pPr>
            <a:lvl4pPr marL="1828800" marR="0" lvl="3"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4pPr>
            <a:lvl5pPr marL="2286000" marR="0" lvl="4"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5pPr>
            <a:lvl6pPr marL="2743200" marR="0" lvl="5"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6pPr>
            <a:lvl7pPr marL="3200400" marR="0" lvl="6"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7pPr>
            <a:lvl8pPr marL="3657600" marR="0" lvl="7"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8pPr>
            <a:lvl9pPr marL="4114800" marR="0" lvl="8"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9pPr>
          </a:lstStyle>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kumimoji="0" lang="en-GB" sz="1800" b="0" i="0" u="none" strike="noStrike" kern="0" cap="none" spc="0" normalizeH="0" baseline="0" noProof="0" dirty="0">
                <a:ln>
                  <a:noFill/>
                </a:ln>
                <a:solidFill>
                  <a:schemeClr val="bg1"/>
                </a:solidFill>
                <a:effectLst/>
                <a:uLnTx/>
                <a:uFillTx/>
                <a:latin typeface="Arial"/>
                <a:cs typeface="Arial"/>
                <a:sym typeface="Arial"/>
              </a:rPr>
              <a:t>Papers for board meetings emanate from different departments</a:t>
            </a: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kumimoji="0" lang="en-GB" sz="1800" b="0" i="0" u="none" strike="noStrike" kern="0" cap="none" spc="0" normalizeH="0" baseline="0" noProof="0" dirty="0">
                <a:ln>
                  <a:noFill/>
                </a:ln>
                <a:solidFill>
                  <a:schemeClr val="bg1"/>
                </a:solidFill>
                <a:effectLst/>
                <a:uLnTx/>
                <a:uFillTx/>
                <a:latin typeface="Arial"/>
                <a:cs typeface="Arial"/>
                <a:sym typeface="Arial"/>
              </a:rPr>
              <a:t>Co. Sec has key role in ensuring the pack is cohesive:</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bg1"/>
                </a:solidFill>
                <a:effectLst/>
                <a:uLnTx/>
                <a:uFillTx/>
                <a:latin typeface="Arial"/>
                <a:cs typeface="Arial"/>
                <a:sym typeface="Arial"/>
              </a:rPr>
              <a:t>Use standard templates based on brand guidelines – present united front</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bg1"/>
                </a:solidFill>
                <a:effectLst/>
                <a:uLnTx/>
                <a:uFillTx/>
                <a:latin typeface="Arial"/>
                <a:cs typeface="Arial"/>
                <a:sym typeface="Arial"/>
              </a:rPr>
              <a:t>Organise papers to follow order of agenda  </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bg1"/>
                </a:solidFill>
                <a:effectLst/>
                <a:uLnTx/>
                <a:uFillTx/>
                <a:latin typeface="Arial"/>
                <a:cs typeface="Arial"/>
                <a:sym typeface="Arial"/>
              </a:rPr>
              <a:t>Understand the audience and provide appropriate level of detail </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bg1"/>
                </a:solidFill>
                <a:effectLst/>
                <a:uLnTx/>
                <a:uFillTx/>
                <a:latin typeface="Arial"/>
                <a:cs typeface="Arial"/>
                <a:sym typeface="Arial"/>
              </a:rPr>
              <a:t>Summary of topic and outcome sought (next slide) </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bg1"/>
                </a:solidFill>
                <a:effectLst/>
                <a:uLnTx/>
                <a:uFillTx/>
                <a:latin typeface="Arial"/>
                <a:cs typeface="Arial"/>
                <a:sym typeface="Arial"/>
              </a:rPr>
              <a:t>Be clear about the ask:</a:t>
            </a:r>
          </a:p>
          <a:p>
            <a:pPr marL="1371600" marR="0" lvl="2"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bg1"/>
                </a:solidFill>
                <a:effectLst/>
                <a:uLnTx/>
                <a:uFillTx/>
                <a:latin typeface="Arial"/>
                <a:cs typeface="Arial"/>
                <a:sym typeface="Arial"/>
              </a:rPr>
              <a:t>Decision, provide input into new policy, information about important development </a:t>
            </a: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kumimoji="0" lang="en-GB" sz="1800" b="0" i="0" u="none" strike="noStrike" kern="0" cap="none" spc="0" normalizeH="0" baseline="0" noProof="0" dirty="0">
                <a:ln>
                  <a:noFill/>
                </a:ln>
                <a:solidFill>
                  <a:schemeClr val="bg1"/>
                </a:solidFill>
                <a:effectLst/>
                <a:uLnTx/>
                <a:uFillTx/>
                <a:latin typeface="Arial"/>
                <a:cs typeface="Arial"/>
                <a:sym typeface="Arial"/>
              </a:rPr>
              <a:t>Issue 5-7 days before meeting </a:t>
            </a: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kumimoji="0" lang="en-GB" sz="1800" b="0" i="0" u="none" strike="noStrike" kern="0" cap="none" spc="0" normalizeH="0" baseline="0" noProof="0" dirty="0">
                <a:ln>
                  <a:noFill/>
                </a:ln>
                <a:solidFill>
                  <a:schemeClr val="bg1"/>
                </a:solidFill>
                <a:effectLst/>
                <a:uLnTx/>
                <a:uFillTx/>
                <a:latin typeface="Arial"/>
                <a:cs typeface="Arial"/>
                <a:sym typeface="Arial"/>
              </a:rPr>
              <a:t>Working assumption: all papers read in advance – no repeat presentations</a:t>
            </a:r>
          </a:p>
          <a:p>
            <a:pPr>
              <a:buClr>
                <a:schemeClr val="bg1"/>
              </a:buClr>
              <a:buFont typeface="Wingdings" panose="05000000000000000000" pitchFamily="2" charset="2"/>
              <a:buChar char="§"/>
            </a:pPr>
            <a:endParaRPr lang="en-IE" sz="2400" dirty="0">
              <a:solidFill>
                <a:schemeClr val="bg1"/>
              </a:solidFill>
            </a:endParaRPr>
          </a:p>
        </p:txBody>
      </p:sp>
    </p:spTree>
    <p:extLst>
      <p:ext uri="{BB962C8B-B14F-4D97-AF65-F5344CB8AC3E}">
        <p14:creationId xmlns:p14="http://schemas.microsoft.com/office/powerpoint/2010/main" val="1635804290"/>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E039F075-9BB4-9BB5-D1FE-001C68357D93}"/>
            </a:ext>
          </a:extLst>
        </p:cNvPr>
        <p:cNvGrpSpPr/>
        <p:nvPr/>
      </p:nvGrpSpPr>
      <p:grpSpPr>
        <a:xfrm>
          <a:off x="0" y="0"/>
          <a:ext cx="0" cy="0"/>
          <a:chOff x="0" y="0"/>
          <a:chExt cx="0" cy="0"/>
        </a:xfrm>
      </p:grpSpPr>
      <p:sp>
        <p:nvSpPr>
          <p:cNvPr id="225" name="Google Shape;225;g364282b6af3_0_221">
            <a:extLst>
              <a:ext uri="{FF2B5EF4-FFF2-40B4-BE49-F238E27FC236}">
                <a16:creationId xmlns:a16="http://schemas.microsoft.com/office/drawing/2014/main" id="{5879A9C8-CF7D-1546-8C91-9A53CD1D4D68}"/>
              </a:ext>
            </a:extLst>
          </p:cNvPr>
          <p:cNvSpPr txBox="1">
            <a:spLocks noGrp="1"/>
          </p:cNvSpPr>
          <p:nvPr>
            <p:ph type="title"/>
          </p:nvPr>
        </p:nvSpPr>
        <p:spPr>
          <a:xfrm>
            <a:off x="686997" y="814473"/>
            <a:ext cx="5921271" cy="57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What is this paper </a:t>
            </a:r>
            <a:r>
              <a:rPr lang="en-GB" u="sng" dirty="0"/>
              <a:t>for</a:t>
            </a:r>
            <a:r>
              <a:rPr lang="en-GB" dirty="0"/>
              <a:t>?</a:t>
            </a:r>
            <a:endParaRPr dirty="0"/>
          </a:p>
        </p:txBody>
      </p:sp>
      <p:grpSp>
        <p:nvGrpSpPr>
          <p:cNvPr id="227" name="Google Shape;227;g364282b6af3_0_221">
            <a:extLst>
              <a:ext uri="{FF2B5EF4-FFF2-40B4-BE49-F238E27FC236}">
                <a16:creationId xmlns:a16="http://schemas.microsoft.com/office/drawing/2014/main" id="{9FBEB363-0D8A-9A4A-7B2A-049A7BA90AAC}"/>
              </a:ext>
            </a:extLst>
          </p:cNvPr>
          <p:cNvGrpSpPr/>
          <p:nvPr/>
        </p:nvGrpSpPr>
        <p:grpSpPr>
          <a:xfrm>
            <a:off x="-50" y="4605450"/>
            <a:ext cx="563700" cy="338700"/>
            <a:chOff x="-50" y="4605450"/>
            <a:chExt cx="563700" cy="338700"/>
          </a:xfrm>
        </p:grpSpPr>
        <p:sp>
          <p:nvSpPr>
            <p:cNvPr id="228" name="Google Shape;228;g364282b6af3_0_221">
              <a:extLst>
                <a:ext uri="{FF2B5EF4-FFF2-40B4-BE49-F238E27FC236}">
                  <a16:creationId xmlns:a16="http://schemas.microsoft.com/office/drawing/2014/main" id="{5DC0212B-3E26-2B47-2EF0-08D544079A4E}"/>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364282b6af3_0_221">
              <a:extLst>
                <a:ext uri="{FF2B5EF4-FFF2-40B4-BE49-F238E27FC236}">
                  <a16:creationId xmlns:a16="http://schemas.microsoft.com/office/drawing/2014/main" id="{92308BD2-BB3F-26F1-781D-EF546ACF55EF}"/>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11</a:t>
              </a:fld>
              <a:endParaRPr sz="1000" b="1" i="0" u="none" strike="noStrike" cap="none">
                <a:solidFill>
                  <a:srgbClr val="1D082A"/>
                </a:solidFill>
              </a:endParaRPr>
            </a:p>
          </p:txBody>
        </p:sp>
      </p:grpSp>
      <p:graphicFrame>
        <p:nvGraphicFramePr>
          <p:cNvPr id="7" name="Table 6">
            <a:extLst>
              <a:ext uri="{FF2B5EF4-FFF2-40B4-BE49-F238E27FC236}">
                <a16:creationId xmlns:a16="http://schemas.microsoft.com/office/drawing/2014/main" id="{8254826A-9654-AC92-5CDC-516DAD027CC9}"/>
              </a:ext>
            </a:extLst>
          </p:cNvPr>
          <p:cNvGraphicFramePr>
            <a:graphicFrameLocks noGrp="1"/>
          </p:cNvGraphicFramePr>
          <p:nvPr>
            <p:extLst>
              <p:ext uri="{D42A27DB-BD31-4B8C-83A1-F6EECF244321}">
                <p14:modId xmlns:p14="http://schemas.microsoft.com/office/powerpoint/2010/main" val="1093884879"/>
              </p:ext>
            </p:extLst>
          </p:nvPr>
        </p:nvGraphicFramePr>
        <p:xfrm>
          <a:off x="1504578" y="1386873"/>
          <a:ext cx="5987034" cy="3560075"/>
        </p:xfrm>
        <a:graphic>
          <a:graphicData uri="http://schemas.openxmlformats.org/drawingml/2006/table">
            <a:tbl>
              <a:tblPr firstRow="1" firstCol="1" bandRow="1"/>
              <a:tblGrid>
                <a:gridCol w="1594238">
                  <a:extLst>
                    <a:ext uri="{9D8B030D-6E8A-4147-A177-3AD203B41FA5}">
                      <a16:colId xmlns:a16="http://schemas.microsoft.com/office/drawing/2014/main" val="1046979548"/>
                    </a:ext>
                  </a:extLst>
                </a:gridCol>
                <a:gridCol w="1293349">
                  <a:extLst>
                    <a:ext uri="{9D8B030D-6E8A-4147-A177-3AD203B41FA5}">
                      <a16:colId xmlns:a16="http://schemas.microsoft.com/office/drawing/2014/main" val="1622125533"/>
                    </a:ext>
                  </a:extLst>
                </a:gridCol>
                <a:gridCol w="1859668">
                  <a:extLst>
                    <a:ext uri="{9D8B030D-6E8A-4147-A177-3AD203B41FA5}">
                      <a16:colId xmlns:a16="http://schemas.microsoft.com/office/drawing/2014/main" val="4146511371"/>
                    </a:ext>
                  </a:extLst>
                </a:gridCol>
                <a:gridCol w="1239779">
                  <a:extLst>
                    <a:ext uri="{9D8B030D-6E8A-4147-A177-3AD203B41FA5}">
                      <a16:colId xmlns:a16="http://schemas.microsoft.com/office/drawing/2014/main" val="3577627891"/>
                    </a:ext>
                  </a:extLst>
                </a:gridCol>
              </a:tblGrid>
              <a:tr h="181299">
                <a:tc gridSpan="4">
                  <a:txBody>
                    <a:bodyPr/>
                    <a:lstStyle/>
                    <a:p>
                      <a:pPr algn="just">
                        <a:lnSpc>
                          <a:spcPct val="107000"/>
                        </a:lnSpc>
                        <a:spcBef>
                          <a:spcPts val="600"/>
                        </a:spcBef>
                        <a:spcAft>
                          <a:spcPts val="600"/>
                        </a:spcAft>
                      </a:pPr>
                      <a:r>
                        <a:rPr lang="en-IE" sz="1100" b="1" cap="all"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Board Meeting – 30 April 2025</a:t>
                      </a:r>
                      <a:endParaRPr lang="en-IE"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583088116"/>
                  </a:ext>
                </a:extLst>
              </a:tr>
              <a:tr h="142464">
                <a:tc>
                  <a:txBody>
                    <a:bodyPr/>
                    <a:lstStyle/>
                    <a:p>
                      <a:pPr algn="just">
                        <a:lnSpc>
                          <a:spcPct val="107000"/>
                        </a:lnSpc>
                        <a:spcBef>
                          <a:spcPts val="600"/>
                        </a:spcBef>
                        <a:spcAft>
                          <a:spcPts val="600"/>
                        </a:spcAft>
                      </a:pPr>
                      <a:r>
                        <a:rPr lang="en-IE" sz="800" b="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agenda Item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3">
                  <a:txBody>
                    <a:bodyPr/>
                    <a:lstStyle/>
                    <a:p>
                      <a:pPr algn="just">
                        <a:lnSpc>
                          <a:spcPct val="107000"/>
                        </a:lnSpc>
                        <a:spcBef>
                          <a:spcPts val="600"/>
                        </a:spcBef>
                        <a:spcAft>
                          <a:spcPts val="600"/>
                        </a:spcAft>
                      </a:pPr>
                      <a:r>
                        <a:rPr lang="en-IE" sz="800" b="1" dirty="0">
                          <a:effectLst/>
                          <a:latin typeface="Calibri" panose="020F0502020204030204" pitchFamily="34" charset="0"/>
                          <a:ea typeface="Calibri" panose="020F0502020204030204" pitchFamily="34" charset="0"/>
                          <a:cs typeface="Times New Roman" panose="02020603050405020304" pitchFamily="18" charset="0"/>
                        </a:rPr>
                        <a:t>2025.04..07</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677576794"/>
                  </a:ext>
                </a:extLst>
              </a:tr>
              <a:tr h="142464">
                <a:tc>
                  <a:txBody>
                    <a:bodyPr/>
                    <a:lstStyle/>
                    <a:p>
                      <a:pPr algn="just">
                        <a:lnSpc>
                          <a:spcPct val="107000"/>
                        </a:lnSpc>
                        <a:spcBef>
                          <a:spcPts val="600"/>
                        </a:spcBef>
                        <a:spcAft>
                          <a:spcPts val="600"/>
                        </a:spcAft>
                      </a:pPr>
                      <a:r>
                        <a:rPr lang="en-IE" sz="800" b="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Subject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3">
                  <a:txBody>
                    <a:bodyPr/>
                    <a:lstStyle/>
                    <a:p>
                      <a:pPr algn="just">
                        <a:lnSpc>
                          <a:spcPct val="107000"/>
                        </a:lnSpc>
                        <a:spcBef>
                          <a:spcPts val="600"/>
                        </a:spcBef>
                        <a:spcAft>
                          <a:spcPts val="600"/>
                        </a:spcAft>
                      </a:pPr>
                      <a:r>
                        <a:rPr lang="en-IE" sz="800" b="1" dirty="0">
                          <a:effectLst/>
                          <a:latin typeface="Calibri" panose="020F0502020204030204" pitchFamily="34" charset="0"/>
                          <a:ea typeface="Calibri" panose="020F0502020204030204" pitchFamily="34" charset="0"/>
                          <a:cs typeface="Times New Roman" panose="02020603050405020304" pitchFamily="18" charset="0"/>
                        </a:rPr>
                        <a:t>Proposed Investment in New Warehouse</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312351397"/>
                  </a:ext>
                </a:extLst>
              </a:tr>
              <a:tr h="418160">
                <a:tc>
                  <a:txBody>
                    <a:bodyPr/>
                    <a:lstStyle/>
                    <a:p>
                      <a:pPr algn="just">
                        <a:lnSpc>
                          <a:spcPct val="107000"/>
                        </a:lnSpc>
                        <a:spcBef>
                          <a:spcPts val="600"/>
                        </a:spcBef>
                        <a:spcAft>
                          <a:spcPts val="600"/>
                        </a:spcAft>
                      </a:pPr>
                      <a:r>
                        <a:rPr lang="en-IE" sz="800" b="1" cap="all"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Board Consideration</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lnSpc>
                          <a:spcPct val="107000"/>
                        </a:lnSpc>
                        <a:spcBef>
                          <a:spcPts val="600"/>
                        </a:spcBef>
                        <a:spcAft>
                          <a:spcPts val="600"/>
                        </a:spcAft>
                      </a:pPr>
                      <a:r>
                        <a:rPr lang="en-IE" sz="800" b="1" dirty="0">
                          <a:effectLst/>
                          <a:latin typeface="Calibri" panose="020F0502020204030204" pitchFamily="34" charset="0"/>
                          <a:ea typeface="Calibri" panose="020F0502020204030204" pitchFamily="34" charset="0"/>
                          <a:cs typeface="Times New Roman" panose="02020603050405020304" pitchFamily="18" charset="0"/>
                        </a:rPr>
                        <a:t>Decision                    </a:t>
                      </a:r>
                      <a:r>
                        <a:rPr lang="en-IE" sz="800" b="1" dirty="0">
                          <a:effectLst/>
                          <a:latin typeface="Segoe UI Symbol" panose="020B0502040204020203" pitchFamily="34" charset="0"/>
                          <a:ea typeface="Calibri" panose="020F0502020204030204" pitchFamily="34" charset="0"/>
                          <a:cs typeface="Segoe UI Symbol" panose="020B0502040204020203" pitchFamily="34" charset="0"/>
                        </a:rPr>
                        <a:t>☒</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IE" sz="800" b="1" dirty="0">
                          <a:effectLst/>
                          <a:latin typeface="Calibri" panose="020F0502020204030204" pitchFamily="34" charset="0"/>
                          <a:ea typeface="Calibri" panose="020F0502020204030204" pitchFamily="34" charset="0"/>
                          <a:cs typeface="Times New Roman" panose="02020603050405020304" pitchFamily="18" charset="0"/>
                        </a:rPr>
                        <a:t>Consideration (future decision)</a:t>
                      </a:r>
                      <a:r>
                        <a:rPr lang="en-IE" sz="800" b="1" dirty="0">
                          <a:effectLst/>
                          <a:latin typeface="Segoe UI Symbol" panose="020B0502040204020203" pitchFamily="34" charset="0"/>
                          <a:ea typeface="Calibri" panose="020F0502020204030204" pitchFamily="34" charset="0"/>
                          <a:cs typeface="Segoe UI Symbol" panose="020B0502040204020203" pitchFamily="34" charset="0"/>
                        </a:rPr>
                        <a:t>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457200" rtl="0" eaLnBrk="1" fontAlgn="auto" latinLnBrk="0" hangingPunct="1">
                        <a:lnSpc>
                          <a:spcPct val="107000"/>
                        </a:lnSpc>
                        <a:spcBef>
                          <a:spcPts val="600"/>
                        </a:spcBef>
                        <a:spcAft>
                          <a:spcPts val="600"/>
                        </a:spcAft>
                        <a:buClrTx/>
                        <a:buSzTx/>
                        <a:buFontTx/>
                        <a:buNone/>
                        <a:tabLst/>
                        <a:defRPr/>
                      </a:pPr>
                      <a:r>
                        <a:rPr lang="en-IE" sz="800" b="1" dirty="0">
                          <a:effectLst/>
                          <a:latin typeface="Calibri" panose="020F0502020204030204" pitchFamily="34" charset="0"/>
                          <a:ea typeface="Calibri" panose="020F0502020204030204" pitchFamily="34" charset="0"/>
                          <a:cs typeface="Times New Roman" panose="02020603050405020304" pitchFamily="18" charset="0"/>
                        </a:rPr>
                        <a:t>Noting                      </a:t>
                      </a:r>
                      <a:r>
                        <a:rPr lang="en-IE" sz="800" b="1" dirty="0">
                          <a:effectLst/>
                          <a:latin typeface="Segoe UI Symbol" panose="020B0502040204020203" pitchFamily="34" charset="0"/>
                          <a:ea typeface="Calibri" panose="020F0502020204030204" pitchFamily="34" charset="0"/>
                          <a:cs typeface="Segoe UI Symbol" panose="020B0502040204020203" pitchFamily="34" charset="0"/>
                        </a:rPr>
                        <a:t>☐</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2015958"/>
                  </a:ext>
                </a:extLst>
              </a:tr>
              <a:tr h="142464">
                <a:tc>
                  <a:txBody>
                    <a:bodyPr/>
                    <a:lstStyle/>
                    <a:p>
                      <a:pPr algn="just">
                        <a:lnSpc>
                          <a:spcPct val="107000"/>
                        </a:lnSpc>
                        <a:spcBef>
                          <a:spcPts val="600"/>
                        </a:spcBef>
                        <a:spcAft>
                          <a:spcPts val="600"/>
                        </a:spcAft>
                      </a:pPr>
                      <a:r>
                        <a:rPr lang="en-IE"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PRESENTED BY</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gridSpan="3">
                  <a:txBody>
                    <a:bodyPr/>
                    <a:lstStyle/>
                    <a:p>
                      <a:pPr algn="just">
                        <a:lnSpc>
                          <a:spcPct val="107000"/>
                        </a:lnSpc>
                        <a:spcBef>
                          <a:spcPts val="600"/>
                        </a:spcBef>
                        <a:spcAft>
                          <a:spcPts val="600"/>
                        </a:spcAft>
                      </a:pPr>
                      <a:r>
                        <a:rPr lang="en-IE" sz="800" b="1" dirty="0">
                          <a:effectLst/>
                          <a:latin typeface="Calibri" panose="020F0502020204030204" pitchFamily="34" charset="0"/>
                          <a:ea typeface="Calibri" panose="020F0502020204030204" pitchFamily="34" charset="0"/>
                          <a:cs typeface="Times New Roman" panose="02020603050405020304" pitchFamily="18" charset="0"/>
                        </a:rPr>
                        <a:t>John Smith</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888685269"/>
                  </a:ext>
                </a:extLst>
              </a:tr>
              <a:tr h="142464">
                <a:tc gridSpan="4">
                  <a:txBody>
                    <a:bodyPr/>
                    <a:lstStyle/>
                    <a:p>
                      <a:pPr algn="just">
                        <a:lnSpc>
                          <a:spcPct val="107000"/>
                        </a:lnSpc>
                        <a:spcBef>
                          <a:spcPts val="600"/>
                        </a:spcBef>
                        <a:spcAft>
                          <a:spcPts val="600"/>
                        </a:spcAft>
                      </a:pPr>
                      <a:r>
                        <a:rPr lang="en-IE"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SUMMARY</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875225727"/>
                  </a:ext>
                </a:extLst>
              </a:tr>
              <a:tr h="2390760">
                <a:tc gridSpan="4">
                  <a:txBody>
                    <a:bodyPr/>
                    <a:lstStyle/>
                    <a:p>
                      <a:pPr algn="just">
                        <a:lnSpc>
                          <a:spcPct val="107000"/>
                        </a:lnSpc>
                        <a:spcBef>
                          <a:spcPts val="600"/>
                        </a:spcBef>
                        <a:spcAft>
                          <a:spcPts val="600"/>
                        </a:spcAft>
                      </a:pPr>
                      <a:r>
                        <a:rPr lang="en-IE" sz="1100" b="1" dirty="0">
                          <a:effectLst/>
                          <a:latin typeface="Calibri" panose="020F0502020204030204" pitchFamily="34" charset="0"/>
                          <a:ea typeface="Calibri" panose="020F0502020204030204" pitchFamily="34" charset="0"/>
                          <a:cs typeface="Times New Roman" panose="02020603050405020304" pitchFamily="18" charset="0"/>
                        </a:rPr>
                        <a:t>Summary:</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Wingdings" panose="05000000000000000000" pitchFamily="2" charset="2"/>
                        <a:buChar char=""/>
                      </a:pPr>
                      <a:r>
                        <a:rPr lang="en-IE" sz="900" dirty="0">
                          <a:effectLst/>
                          <a:latin typeface="Calibri" panose="020F0502020204030204" pitchFamily="34" charset="0"/>
                          <a:ea typeface="Calibri" panose="020F0502020204030204" pitchFamily="34" charset="0"/>
                          <a:cs typeface="Times New Roman" panose="02020603050405020304" pitchFamily="18" charset="0"/>
                        </a:rPr>
                        <a:t>Serious difficulties have been encountered in serving customers in the North East in the past 12 months because of traffic congestion</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Wingdings" panose="05000000000000000000" pitchFamily="2" charset="2"/>
                        <a:buChar char=""/>
                      </a:pPr>
                      <a:r>
                        <a:rPr lang="en-IE" sz="900" dirty="0">
                          <a:effectLst/>
                          <a:latin typeface="Calibri" panose="020F0502020204030204" pitchFamily="34" charset="0"/>
                          <a:ea typeface="Calibri" panose="020F0502020204030204" pitchFamily="34" charset="0"/>
                          <a:cs typeface="Times New Roman" panose="02020603050405020304" pitchFamily="18" charset="0"/>
                        </a:rPr>
                        <a:t>Customer satisfaction has suffered significantly as a result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Wingdings" panose="05000000000000000000" pitchFamily="2" charset="2"/>
                        <a:buChar char=""/>
                      </a:pPr>
                      <a:r>
                        <a:rPr lang="en-IE" sz="900" dirty="0">
                          <a:effectLst/>
                          <a:latin typeface="Calibri" panose="020F0502020204030204" pitchFamily="34" charset="0"/>
                          <a:ea typeface="Calibri" panose="020F0502020204030204" pitchFamily="34" charset="0"/>
                          <a:cs typeface="Times New Roman" panose="02020603050405020304" pitchFamily="18" charset="0"/>
                        </a:rPr>
                        <a:t>Management believes that the best solution is to construct a new warehouse off the M1. The project is expected to generate a return on investment of 12%; would have a payback period of four years and can be funded from our own resources</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IE" sz="1100" b="1" dirty="0">
                          <a:effectLst/>
                          <a:latin typeface="Calibri" panose="020F0502020204030204" pitchFamily="34" charset="0"/>
                          <a:ea typeface="Calibri" panose="020F0502020204030204" pitchFamily="34" charset="0"/>
                          <a:cs typeface="Times New Roman" panose="02020603050405020304" pitchFamily="18" charset="0"/>
                        </a:rPr>
                        <a:t>Decision Sought:</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Wingdings" panose="05000000000000000000" pitchFamily="2" charset="2"/>
                        <a:buChar char=""/>
                      </a:pPr>
                      <a:r>
                        <a:rPr lang="en-IE" sz="900" dirty="0">
                          <a:effectLst/>
                          <a:latin typeface="Calibri" panose="020F0502020204030204" pitchFamily="34" charset="0"/>
                          <a:ea typeface="Calibri" panose="020F0502020204030204" pitchFamily="34" charset="0"/>
                          <a:cs typeface="Times New Roman" panose="02020603050405020304" pitchFamily="18" charset="0"/>
                        </a:rPr>
                        <a:t>Approve an investment of €3m in a new warehouse to be funded from our own resources</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Bef>
                          <a:spcPts val="200"/>
                        </a:spcBef>
                        <a:spcAft>
                          <a:spcPts val="0"/>
                        </a:spcAft>
                      </a:pPr>
                      <a:r>
                        <a:rPr lang="en-IE" sz="9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91853626"/>
                  </a:ext>
                </a:extLst>
              </a:tr>
            </a:tbl>
          </a:graphicData>
        </a:graphic>
      </p:graphicFrame>
    </p:spTree>
    <p:extLst>
      <p:ext uri="{BB962C8B-B14F-4D97-AF65-F5344CB8AC3E}">
        <p14:creationId xmlns:p14="http://schemas.microsoft.com/office/powerpoint/2010/main" val="68301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177">
          <a:extLst>
            <a:ext uri="{FF2B5EF4-FFF2-40B4-BE49-F238E27FC236}">
              <a16:creationId xmlns:a16="http://schemas.microsoft.com/office/drawing/2014/main" id="{1B387AC3-D900-5B05-682C-F9AB01B4541E}"/>
            </a:ext>
          </a:extLst>
        </p:cNvPr>
        <p:cNvGrpSpPr/>
        <p:nvPr/>
      </p:nvGrpSpPr>
      <p:grpSpPr>
        <a:xfrm>
          <a:off x="0" y="0"/>
          <a:ext cx="0" cy="0"/>
          <a:chOff x="0" y="0"/>
          <a:chExt cx="0" cy="0"/>
        </a:xfrm>
      </p:grpSpPr>
      <p:pic>
        <p:nvPicPr>
          <p:cNvPr id="178" name="Google Shape;178;g353993e6e4c_0_1">
            <a:extLst>
              <a:ext uri="{FF2B5EF4-FFF2-40B4-BE49-F238E27FC236}">
                <a16:creationId xmlns:a16="http://schemas.microsoft.com/office/drawing/2014/main" id="{86403782-927A-0633-F36D-C0D05F157705}"/>
              </a:ext>
            </a:extLst>
          </p:cNvPr>
          <p:cNvPicPr preferRelativeResize="0">
            <a:picLocks noGrp="1"/>
          </p:cNvPicPr>
          <p:nvPr>
            <p:ph type="pic" idx="2"/>
          </p:nvPr>
        </p:nvPicPr>
        <p:blipFill rotWithShape="1">
          <a:blip r:embed="rId3">
            <a:alphaModFix/>
          </a:blip>
          <a:srcRect l="3479" t="18501" r="3479" b="43169"/>
          <a:stretch/>
        </p:blipFill>
        <p:spPr>
          <a:xfrm rot="10800000" flipH="1">
            <a:off x="2279650" y="3653075"/>
            <a:ext cx="6864351" cy="1479950"/>
          </a:xfrm>
          <a:prstGeom prst="rect">
            <a:avLst/>
          </a:prstGeom>
          <a:noFill/>
          <a:ln>
            <a:noFill/>
          </a:ln>
        </p:spPr>
      </p:pic>
      <p:pic>
        <p:nvPicPr>
          <p:cNvPr id="179" name="Google Shape;179;g353993e6e4c_0_1">
            <a:extLst>
              <a:ext uri="{FF2B5EF4-FFF2-40B4-BE49-F238E27FC236}">
                <a16:creationId xmlns:a16="http://schemas.microsoft.com/office/drawing/2014/main" id="{1253AE72-D5C8-6206-469A-4C53F205A7BB}"/>
              </a:ext>
            </a:extLst>
          </p:cNvPr>
          <p:cNvPicPr preferRelativeResize="0"/>
          <p:nvPr/>
        </p:nvPicPr>
        <p:blipFill rotWithShape="1">
          <a:blip r:embed="rId4">
            <a:alphaModFix/>
          </a:blip>
          <a:srcRect/>
          <a:stretch/>
        </p:blipFill>
        <p:spPr>
          <a:xfrm>
            <a:off x="0" y="0"/>
            <a:ext cx="1673774" cy="941501"/>
          </a:xfrm>
          <a:prstGeom prst="rect">
            <a:avLst/>
          </a:prstGeom>
          <a:noFill/>
          <a:ln>
            <a:noFill/>
          </a:ln>
        </p:spPr>
      </p:pic>
      <p:sp>
        <p:nvSpPr>
          <p:cNvPr id="180" name="Google Shape;180;g353993e6e4c_0_1">
            <a:extLst>
              <a:ext uri="{FF2B5EF4-FFF2-40B4-BE49-F238E27FC236}">
                <a16:creationId xmlns:a16="http://schemas.microsoft.com/office/drawing/2014/main" id="{BA69DD00-D8CF-A3CE-627B-142A0A3212FF}"/>
              </a:ext>
            </a:extLst>
          </p:cNvPr>
          <p:cNvSpPr txBox="1"/>
          <p:nvPr/>
        </p:nvSpPr>
        <p:spPr>
          <a:xfrm>
            <a:off x="1097345" y="661796"/>
            <a:ext cx="7777714" cy="677078"/>
          </a:xfrm>
          <a:prstGeom prst="rect">
            <a:avLst/>
          </a:prstGeom>
          <a:noFill/>
          <a:ln>
            <a:noFill/>
          </a:ln>
        </p:spPr>
        <p:txBody>
          <a:bodyPr spcFirstLastPara="1" wrap="square" lIns="91425" tIns="91425" rIns="91425" bIns="91425" anchor="t" anchorCtr="0">
            <a:spAutoFit/>
          </a:bodyPr>
          <a:lstStyle/>
          <a:p>
            <a:pPr lvl="0">
              <a:buSzPts val="3000"/>
            </a:pPr>
            <a:r>
              <a:rPr lang="en-GB" sz="3200" dirty="0">
                <a:solidFill>
                  <a:schemeClr val="bg1"/>
                </a:solidFill>
                <a:latin typeface="Adobe Devanagari" panose="02040503050201020203" pitchFamily="18" charset="0"/>
                <a:cs typeface="Adobe Devanagari" panose="02040503050201020203" pitchFamily="18" charset="0"/>
              </a:rPr>
              <a:t>Recording the outcome – taking minutes</a:t>
            </a:r>
            <a:endParaRPr sz="3000" b="0" i="0" u="none" strike="noStrike" cap="none" dirty="0">
              <a:solidFill>
                <a:schemeClr val="bg1"/>
              </a:solidFill>
              <a:latin typeface="Adobe Devanagari" panose="02040503050201020203" pitchFamily="18" charset="0"/>
              <a:ea typeface="Georgia"/>
              <a:cs typeface="Adobe Devanagari" panose="02040503050201020203" pitchFamily="18" charset="0"/>
              <a:sym typeface="Georgia"/>
            </a:endParaRPr>
          </a:p>
        </p:txBody>
      </p:sp>
      <p:grpSp>
        <p:nvGrpSpPr>
          <p:cNvPr id="182" name="Google Shape;182;g353993e6e4c_0_1">
            <a:extLst>
              <a:ext uri="{FF2B5EF4-FFF2-40B4-BE49-F238E27FC236}">
                <a16:creationId xmlns:a16="http://schemas.microsoft.com/office/drawing/2014/main" id="{6FE5BC98-1610-784B-C762-2512CEC7AAA9}"/>
              </a:ext>
            </a:extLst>
          </p:cNvPr>
          <p:cNvGrpSpPr/>
          <p:nvPr/>
        </p:nvGrpSpPr>
        <p:grpSpPr>
          <a:xfrm>
            <a:off x="-50" y="4605450"/>
            <a:ext cx="563700" cy="338700"/>
            <a:chOff x="-50" y="4605450"/>
            <a:chExt cx="563700" cy="338700"/>
          </a:xfrm>
        </p:grpSpPr>
        <p:sp>
          <p:nvSpPr>
            <p:cNvPr id="183" name="Google Shape;183;g353993e6e4c_0_1">
              <a:extLst>
                <a:ext uri="{FF2B5EF4-FFF2-40B4-BE49-F238E27FC236}">
                  <a16:creationId xmlns:a16="http://schemas.microsoft.com/office/drawing/2014/main" id="{01EE6803-E856-627E-9F82-A7694F5118AD}"/>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353993e6e4c_0_1">
              <a:extLst>
                <a:ext uri="{FF2B5EF4-FFF2-40B4-BE49-F238E27FC236}">
                  <a16:creationId xmlns:a16="http://schemas.microsoft.com/office/drawing/2014/main" id="{1D147EC9-7CF3-740F-D65D-E8A61C10B7C7}"/>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12</a:t>
              </a:fld>
              <a:endParaRPr sz="1000" b="1" i="0" u="none" strike="noStrike" cap="none">
                <a:solidFill>
                  <a:srgbClr val="1D082A"/>
                </a:solidFill>
              </a:endParaRPr>
            </a:p>
          </p:txBody>
        </p:sp>
      </p:grpSp>
      <p:sp>
        <p:nvSpPr>
          <p:cNvPr id="2" name="Content Placeholder 2">
            <a:extLst>
              <a:ext uri="{FF2B5EF4-FFF2-40B4-BE49-F238E27FC236}">
                <a16:creationId xmlns:a16="http://schemas.microsoft.com/office/drawing/2014/main" id="{F331A6CC-72EA-FDD4-7874-63473CD59DAF}"/>
              </a:ext>
            </a:extLst>
          </p:cNvPr>
          <p:cNvSpPr txBox="1">
            <a:spLocks/>
          </p:cNvSpPr>
          <p:nvPr/>
        </p:nvSpPr>
        <p:spPr>
          <a:xfrm>
            <a:off x="466150" y="1217850"/>
            <a:ext cx="8520600" cy="3416400"/>
          </a:xfrm>
          <a:prstGeom prst="rect">
            <a:avLst/>
          </a:prstGeom>
          <a:noFill/>
          <a:ln>
            <a:noFill/>
          </a:ln>
        </p:spPr>
        <p:txBody>
          <a:bodyPr spcFirstLastPara="1" wrap="square" lIns="0" tIns="0" rIns="0" bIns="0"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6EB8"/>
              </a:buClr>
              <a:buSzPts val="1400"/>
              <a:buFont typeface="Arial"/>
              <a:buNone/>
              <a:defRPr sz="1400" b="0" i="0" u="none" strike="noStrike" cap="none">
                <a:solidFill>
                  <a:srgbClr val="006EB8"/>
                </a:solidFill>
                <a:latin typeface="Arial"/>
                <a:ea typeface="Arial"/>
                <a:cs typeface="Arial"/>
                <a:sym typeface="Arial"/>
              </a:defRPr>
            </a:lvl1pPr>
            <a:lvl2pPr marL="914400" marR="0" lvl="1"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2pPr>
            <a:lvl3pPr marL="1371600" marR="0" lvl="2"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3pPr>
            <a:lvl4pPr marL="1828800" marR="0" lvl="3"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4pPr>
            <a:lvl5pPr marL="2286000" marR="0" lvl="4"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5pPr>
            <a:lvl6pPr marL="2743200" marR="0" lvl="5"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6pPr>
            <a:lvl7pPr marL="3200400" marR="0" lvl="6"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7pPr>
            <a:lvl8pPr marL="3657600" marR="0" lvl="7"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8pPr>
            <a:lvl9pPr marL="4114800" marR="0" lvl="8"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9pPr>
          </a:lstStyle>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lang="en-AU" sz="1300" dirty="0">
                <a:solidFill>
                  <a:schemeClr val="bg1"/>
                </a:solidFill>
              </a:rPr>
              <a:t>E</a:t>
            </a:r>
            <a:r>
              <a:rPr kumimoji="0" lang="en-AU" sz="1300" b="0" i="0" u="none" strike="noStrike" kern="0" cap="none" spc="0" normalizeH="0" baseline="0" noProof="0" dirty="0" err="1">
                <a:ln>
                  <a:noFill/>
                </a:ln>
                <a:solidFill>
                  <a:schemeClr val="bg1"/>
                </a:solidFill>
                <a:effectLst/>
                <a:uLnTx/>
                <a:uFillTx/>
                <a:latin typeface="Arial"/>
                <a:cs typeface="Arial"/>
                <a:sym typeface="Arial"/>
              </a:rPr>
              <a:t>ssential</a:t>
            </a:r>
            <a:r>
              <a:rPr kumimoji="0" lang="en-AU" sz="1300" b="0" i="0" u="none" strike="noStrike" kern="0" cap="none" spc="0" normalizeH="0" baseline="0" noProof="0" dirty="0">
                <a:ln>
                  <a:noFill/>
                </a:ln>
                <a:solidFill>
                  <a:schemeClr val="bg1"/>
                </a:solidFill>
                <a:effectLst/>
                <a:uLnTx/>
                <a:uFillTx/>
                <a:latin typeface="Arial"/>
                <a:cs typeface="Arial"/>
                <a:sym typeface="Arial"/>
              </a:rPr>
              <a:t> </a:t>
            </a:r>
            <a:r>
              <a:rPr kumimoji="0" lang="en-AU" sz="1300" b="1" i="0" u="none" strike="noStrike" kern="0" cap="none" spc="0" normalizeH="0" baseline="0" noProof="0" dirty="0">
                <a:ln>
                  <a:noFill/>
                </a:ln>
                <a:solidFill>
                  <a:schemeClr val="bg1"/>
                </a:solidFill>
                <a:effectLst/>
                <a:uLnTx/>
                <a:uFillTx/>
                <a:latin typeface="Arial"/>
                <a:cs typeface="Arial"/>
                <a:sym typeface="Arial"/>
              </a:rPr>
              <a:t>legal</a:t>
            </a:r>
            <a:r>
              <a:rPr kumimoji="0" lang="en-AU" sz="1300" b="0" i="0" u="none" strike="noStrike" kern="0" cap="none" spc="0" normalizeH="0" baseline="0" noProof="0" dirty="0">
                <a:ln>
                  <a:noFill/>
                </a:ln>
                <a:solidFill>
                  <a:schemeClr val="bg1"/>
                </a:solidFill>
                <a:effectLst/>
                <a:uLnTx/>
                <a:uFillTx/>
                <a:latin typeface="Arial"/>
                <a:cs typeface="Arial"/>
                <a:sym typeface="Arial"/>
              </a:rPr>
              <a:t> record of the meeting. </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record decisions and provide the context</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reminder of actions agreed</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inform those who were not at the meeting and</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1" i="0" u="none" strike="noStrike" kern="0" cap="none" spc="0" normalizeH="0" baseline="0" noProof="0" dirty="0">
                <a:ln>
                  <a:noFill/>
                </a:ln>
                <a:solidFill>
                  <a:schemeClr val="bg1"/>
                </a:solidFill>
                <a:effectLst/>
                <a:uLnTx/>
                <a:uFillTx/>
                <a:latin typeface="Arial"/>
                <a:cs typeface="Arial"/>
                <a:sym typeface="Arial"/>
              </a:rPr>
              <a:t>Crucially, </a:t>
            </a:r>
            <a:r>
              <a:rPr kumimoji="0" lang="en-AU" sz="1000" b="0" i="0" u="none" strike="noStrike" kern="0" cap="none" spc="0" normalizeH="0" baseline="0" noProof="0" dirty="0">
                <a:ln>
                  <a:noFill/>
                </a:ln>
                <a:solidFill>
                  <a:schemeClr val="bg1"/>
                </a:solidFill>
                <a:effectLst/>
                <a:uLnTx/>
                <a:uFillTx/>
                <a:latin typeface="Arial"/>
                <a:cs typeface="Arial"/>
                <a:sym typeface="Arial"/>
              </a:rPr>
              <a:t>demonstrate that directors are performing their legal duties</a:t>
            </a:r>
            <a:endParaRPr kumimoji="0" lang="en-IE" sz="10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kumimoji="0" lang="en-AU" sz="1300" b="0" i="0" u="none" strike="noStrike" kern="0" cap="none" spc="0" normalizeH="0" baseline="0" noProof="0" dirty="0">
                <a:ln>
                  <a:noFill/>
                </a:ln>
                <a:solidFill>
                  <a:schemeClr val="bg1"/>
                </a:solidFill>
                <a:effectLst/>
                <a:uLnTx/>
                <a:uFillTx/>
                <a:latin typeface="Arial"/>
                <a:cs typeface="Arial"/>
                <a:sym typeface="Arial"/>
              </a:rPr>
              <a:t>Record of:</a:t>
            </a:r>
            <a:endParaRPr kumimoji="0" lang="en-IE" sz="1300" b="0" i="0" u="none" strike="noStrike" kern="0" cap="none" spc="0" normalizeH="0" baseline="0" noProof="0" dirty="0">
              <a:ln>
                <a:noFill/>
              </a:ln>
              <a:solidFill>
                <a:schemeClr val="bg1"/>
              </a:solidFill>
              <a:effectLst/>
              <a:uLnTx/>
              <a:uFillTx/>
              <a:latin typeface="Arial"/>
              <a:cs typeface="Arial"/>
              <a:sym typeface="Arial"/>
            </a:endParaRP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When and where the meeting took place</a:t>
            </a:r>
            <a:endParaRPr kumimoji="0" lang="en-IE" sz="1000" b="0" i="0" u="none" strike="noStrike" kern="0" cap="none" spc="0" normalizeH="0" baseline="0" noProof="0" dirty="0">
              <a:ln>
                <a:noFill/>
              </a:ln>
              <a:solidFill>
                <a:schemeClr val="bg1"/>
              </a:solidFill>
              <a:effectLst/>
              <a:uLnTx/>
              <a:uFillTx/>
              <a:latin typeface="Arial"/>
              <a:cs typeface="Arial"/>
              <a:sym typeface="Arial"/>
            </a:endParaRP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Who attended – distinguishing between Board members (present) and others (in attendance) – and who chaired the meeting</a:t>
            </a:r>
            <a:endParaRPr kumimoji="0" lang="en-IE" sz="1000" b="0" i="0" u="none" strike="noStrike" kern="0" cap="none" spc="0" normalizeH="0" baseline="0" noProof="0" dirty="0">
              <a:ln>
                <a:noFill/>
              </a:ln>
              <a:solidFill>
                <a:schemeClr val="bg1"/>
              </a:solidFill>
              <a:effectLst/>
              <a:uLnTx/>
              <a:uFillTx/>
              <a:latin typeface="Arial"/>
              <a:cs typeface="Arial"/>
              <a:sym typeface="Arial"/>
            </a:endParaRP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Any conflicts of interest declared</a:t>
            </a:r>
            <a:endParaRPr kumimoji="0" lang="en-IE" sz="1000" b="0" i="0" u="none" strike="noStrike" kern="0" cap="none" spc="0" normalizeH="0" baseline="0" noProof="0" dirty="0">
              <a:ln>
                <a:noFill/>
              </a:ln>
              <a:solidFill>
                <a:schemeClr val="bg1"/>
              </a:solidFill>
              <a:effectLst/>
              <a:uLnTx/>
              <a:uFillTx/>
              <a:latin typeface="Arial"/>
              <a:cs typeface="Arial"/>
              <a:sym typeface="Arial"/>
            </a:endParaRP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Matters considered by the meeting and the outcome in relation to each matter i.e. decisions taken and actions arising, other inputs e.g. advice or recommendations by the board and matters noted by the board. </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Dissenting views on any matter decided by the board should also be recorded along with the name(s) of the dissenting directors. </a:t>
            </a:r>
            <a:endParaRPr kumimoji="0" lang="en-IE" sz="10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kumimoji="0" lang="en-AU" sz="1300" b="0" i="0" u="none" strike="noStrike" kern="0" cap="none" spc="0" normalizeH="0" baseline="0" noProof="0" dirty="0">
                <a:ln>
                  <a:noFill/>
                </a:ln>
                <a:solidFill>
                  <a:schemeClr val="bg1"/>
                </a:solidFill>
                <a:effectLst/>
                <a:uLnTx/>
                <a:uFillTx/>
                <a:latin typeface="Arial"/>
                <a:cs typeface="Arial"/>
                <a:sym typeface="Arial"/>
              </a:rPr>
              <a:t>Primary purpose is to record precisely decisions taken by the board. </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Important to capture the context and colour of the discussion – but not a verbatim record of everything discussed. </a:t>
            </a:r>
          </a:p>
          <a:p>
            <a:pPr marL="914400" marR="0" lvl="1" indent="-317500" algn="l" defTabSz="914400" rtl="0" eaLnBrk="1" fontAlgn="auto" latinLnBrk="0" hangingPunct="1">
              <a:lnSpc>
                <a:spcPct val="115000"/>
              </a:lnSpc>
              <a:spcBef>
                <a:spcPts val="0"/>
              </a:spcBef>
              <a:spcAft>
                <a:spcPts val="0"/>
              </a:spcAft>
              <a:buClr>
                <a:schemeClr val="bg1"/>
              </a:buClr>
              <a:buSzPts val="1400"/>
              <a:buFont typeface="Wingdings" panose="05000000000000000000" pitchFamily="2" charset="2"/>
              <a:buChar char="§"/>
              <a:tabLst/>
              <a:defRPr/>
            </a:pPr>
            <a:r>
              <a:rPr kumimoji="0" lang="en-AU" sz="1000" b="0" i="0" u="none" strike="noStrike" kern="0" cap="none" spc="0" normalizeH="0" baseline="0" noProof="0" dirty="0">
                <a:ln>
                  <a:noFill/>
                </a:ln>
                <a:solidFill>
                  <a:schemeClr val="bg1"/>
                </a:solidFill>
                <a:effectLst/>
                <a:uLnTx/>
                <a:uFillTx/>
                <a:latin typeface="Arial"/>
                <a:cs typeface="Arial"/>
                <a:sym typeface="Arial"/>
              </a:rPr>
              <a:t>Not necessary nor appropriate to record the names of each contributor although sometimes a director may wish to have their contribution noted e.g. if they are dissenting from a majority decision. </a:t>
            </a:r>
            <a:endParaRPr kumimoji="0" lang="en-IE" sz="10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kumimoji="0" lang="en-AU" sz="1300" b="0" i="0" u="none" strike="noStrike" kern="0" cap="none" spc="0" normalizeH="0" baseline="0" noProof="0" dirty="0">
                <a:ln>
                  <a:noFill/>
                </a:ln>
                <a:solidFill>
                  <a:schemeClr val="bg1"/>
                </a:solidFill>
                <a:effectLst/>
                <a:uLnTx/>
                <a:uFillTx/>
                <a:latin typeface="Arial"/>
                <a:cs typeface="Arial"/>
                <a:sym typeface="Arial"/>
              </a:rPr>
              <a:t>In some regulated industries e.g. financial services, it may be necessary to record additional contributor details to demonstrate that directors are challenging adequately. </a:t>
            </a:r>
            <a:endParaRPr kumimoji="0" lang="en-IE" sz="13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kumimoji="0" lang="en-AU" sz="1300" b="0" i="0" u="none" strike="noStrike" kern="0" cap="none" spc="0" normalizeH="0" baseline="0" noProof="0" dirty="0">
                <a:ln>
                  <a:noFill/>
                </a:ln>
                <a:solidFill>
                  <a:schemeClr val="bg1"/>
                </a:solidFill>
                <a:effectLst/>
                <a:uLnTx/>
                <a:uFillTx/>
                <a:latin typeface="Arial"/>
                <a:cs typeface="Arial"/>
                <a:sym typeface="Arial"/>
              </a:rPr>
              <a:t>Style of minute taking e.g. degree of formality may also be informed by cultural norms in different countries.</a:t>
            </a:r>
            <a:endParaRPr kumimoji="0" lang="en-IE" sz="1300" b="0" i="0" u="none" strike="noStrike" kern="0" cap="none" spc="0" normalizeH="0" baseline="0" noProof="0" dirty="0">
              <a:ln>
                <a:noFill/>
              </a:ln>
              <a:solidFill>
                <a:schemeClr val="bg1"/>
              </a:solidFill>
              <a:effectLst/>
              <a:uLnTx/>
              <a:uFillTx/>
              <a:latin typeface="Arial"/>
              <a:cs typeface="Arial"/>
              <a:sym typeface="Arial"/>
            </a:endParaRPr>
          </a:p>
          <a:p>
            <a:pPr>
              <a:buClr>
                <a:schemeClr val="bg1"/>
              </a:buClr>
              <a:buFont typeface="Wingdings" panose="05000000000000000000" pitchFamily="2" charset="2"/>
              <a:buChar char="§"/>
            </a:pPr>
            <a:endParaRPr lang="en-IE" sz="2400" dirty="0">
              <a:solidFill>
                <a:schemeClr val="bg1"/>
              </a:solidFill>
            </a:endParaRPr>
          </a:p>
        </p:txBody>
      </p:sp>
    </p:spTree>
    <p:extLst>
      <p:ext uri="{BB962C8B-B14F-4D97-AF65-F5344CB8AC3E}">
        <p14:creationId xmlns:p14="http://schemas.microsoft.com/office/powerpoint/2010/main" val="152144275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177">
          <a:extLst>
            <a:ext uri="{FF2B5EF4-FFF2-40B4-BE49-F238E27FC236}">
              <a16:creationId xmlns:a16="http://schemas.microsoft.com/office/drawing/2014/main" id="{21E9F8C9-4E9C-D818-0F1D-0E48BB96C7D9}"/>
            </a:ext>
          </a:extLst>
        </p:cNvPr>
        <p:cNvGrpSpPr/>
        <p:nvPr/>
      </p:nvGrpSpPr>
      <p:grpSpPr>
        <a:xfrm>
          <a:off x="0" y="0"/>
          <a:ext cx="0" cy="0"/>
          <a:chOff x="0" y="0"/>
          <a:chExt cx="0" cy="0"/>
        </a:xfrm>
      </p:grpSpPr>
      <p:pic>
        <p:nvPicPr>
          <p:cNvPr id="178" name="Google Shape;178;g353993e6e4c_0_1">
            <a:extLst>
              <a:ext uri="{FF2B5EF4-FFF2-40B4-BE49-F238E27FC236}">
                <a16:creationId xmlns:a16="http://schemas.microsoft.com/office/drawing/2014/main" id="{50075E8F-90EA-B764-261B-8B09377B9194}"/>
              </a:ext>
            </a:extLst>
          </p:cNvPr>
          <p:cNvPicPr preferRelativeResize="0">
            <a:picLocks noGrp="1"/>
          </p:cNvPicPr>
          <p:nvPr>
            <p:ph type="pic" idx="2"/>
          </p:nvPr>
        </p:nvPicPr>
        <p:blipFill rotWithShape="1">
          <a:blip r:embed="rId3">
            <a:alphaModFix/>
          </a:blip>
          <a:srcRect l="3479" t="18501" r="3479" b="43169"/>
          <a:stretch/>
        </p:blipFill>
        <p:spPr>
          <a:xfrm rot="10800000" flipH="1">
            <a:off x="2279650" y="3653075"/>
            <a:ext cx="6864351" cy="1479950"/>
          </a:xfrm>
          <a:prstGeom prst="rect">
            <a:avLst/>
          </a:prstGeom>
          <a:noFill/>
          <a:ln>
            <a:noFill/>
          </a:ln>
        </p:spPr>
      </p:pic>
      <p:pic>
        <p:nvPicPr>
          <p:cNvPr id="179" name="Google Shape;179;g353993e6e4c_0_1">
            <a:extLst>
              <a:ext uri="{FF2B5EF4-FFF2-40B4-BE49-F238E27FC236}">
                <a16:creationId xmlns:a16="http://schemas.microsoft.com/office/drawing/2014/main" id="{C47AB730-1C1C-0753-CFAA-E098D0E6F429}"/>
              </a:ext>
            </a:extLst>
          </p:cNvPr>
          <p:cNvPicPr preferRelativeResize="0"/>
          <p:nvPr/>
        </p:nvPicPr>
        <p:blipFill rotWithShape="1">
          <a:blip r:embed="rId4">
            <a:alphaModFix/>
          </a:blip>
          <a:srcRect/>
          <a:stretch/>
        </p:blipFill>
        <p:spPr>
          <a:xfrm>
            <a:off x="0" y="0"/>
            <a:ext cx="1673774" cy="941501"/>
          </a:xfrm>
          <a:prstGeom prst="rect">
            <a:avLst/>
          </a:prstGeom>
          <a:noFill/>
          <a:ln>
            <a:noFill/>
          </a:ln>
        </p:spPr>
      </p:pic>
      <p:sp>
        <p:nvSpPr>
          <p:cNvPr id="180" name="Google Shape;180;g353993e6e4c_0_1">
            <a:extLst>
              <a:ext uri="{FF2B5EF4-FFF2-40B4-BE49-F238E27FC236}">
                <a16:creationId xmlns:a16="http://schemas.microsoft.com/office/drawing/2014/main" id="{8DCA99F3-56D9-88B7-A259-29232375175A}"/>
              </a:ext>
            </a:extLst>
          </p:cNvPr>
          <p:cNvSpPr txBox="1"/>
          <p:nvPr/>
        </p:nvSpPr>
        <p:spPr>
          <a:xfrm>
            <a:off x="1097345" y="661796"/>
            <a:ext cx="7777714" cy="677078"/>
          </a:xfrm>
          <a:prstGeom prst="rect">
            <a:avLst/>
          </a:prstGeom>
          <a:noFill/>
          <a:ln>
            <a:noFill/>
          </a:ln>
        </p:spPr>
        <p:txBody>
          <a:bodyPr spcFirstLastPara="1" wrap="square" lIns="91425" tIns="91425" rIns="91425" bIns="91425" anchor="t" anchorCtr="0">
            <a:spAutoFit/>
          </a:bodyPr>
          <a:lstStyle/>
          <a:p>
            <a:pPr lvl="0">
              <a:buSzPts val="3000"/>
            </a:pPr>
            <a:r>
              <a:rPr lang="en-GB" sz="3200" b="0" i="0" u="none" strike="noStrike" cap="none" dirty="0">
                <a:solidFill>
                  <a:schemeClr val="bg1"/>
                </a:solidFill>
                <a:latin typeface="Adobe Devanagari" panose="02040503050201020203" pitchFamily="18" charset="0"/>
                <a:ea typeface="Georgia"/>
                <a:cs typeface="Adobe Devanagari" panose="02040503050201020203" pitchFamily="18" charset="0"/>
                <a:sym typeface="Georgia"/>
              </a:rPr>
              <a:t>Additional supporting roles </a:t>
            </a:r>
            <a:endParaRPr sz="3000" b="0" i="0" u="none" strike="noStrike" cap="none" dirty="0">
              <a:solidFill>
                <a:schemeClr val="bg1"/>
              </a:solidFill>
              <a:latin typeface="Adobe Devanagari" panose="02040503050201020203" pitchFamily="18" charset="0"/>
              <a:ea typeface="Georgia"/>
              <a:cs typeface="Adobe Devanagari" panose="02040503050201020203" pitchFamily="18" charset="0"/>
              <a:sym typeface="Georgia"/>
            </a:endParaRPr>
          </a:p>
        </p:txBody>
      </p:sp>
      <p:grpSp>
        <p:nvGrpSpPr>
          <p:cNvPr id="182" name="Google Shape;182;g353993e6e4c_0_1">
            <a:extLst>
              <a:ext uri="{FF2B5EF4-FFF2-40B4-BE49-F238E27FC236}">
                <a16:creationId xmlns:a16="http://schemas.microsoft.com/office/drawing/2014/main" id="{3C6EED19-9772-160F-1169-46D95A215978}"/>
              </a:ext>
            </a:extLst>
          </p:cNvPr>
          <p:cNvGrpSpPr/>
          <p:nvPr/>
        </p:nvGrpSpPr>
        <p:grpSpPr>
          <a:xfrm>
            <a:off x="-50" y="4605450"/>
            <a:ext cx="563700" cy="338700"/>
            <a:chOff x="-50" y="4605450"/>
            <a:chExt cx="563700" cy="338700"/>
          </a:xfrm>
        </p:grpSpPr>
        <p:sp>
          <p:nvSpPr>
            <p:cNvPr id="183" name="Google Shape;183;g353993e6e4c_0_1">
              <a:extLst>
                <a:ext uri="{FF2B5EF4-FFF2-40B4-BE49-F238E27FC236}">
                  <a16:creationId xmlns:a16="http://schemas.microsoft.com/office/drawing/2014/main" id="{BBB7679E-C8F7-FDE6-0109-D69EF356AF7F}"/>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353993e6e4c_0_1">
              <a:extLst>
                <a:ext uri="{FF2B5EF4-FFF2-40B4-BE49-F238E27FC236}">
                  <a16:creationId xmlns:a16="http://schemas.microsoft.com/office/drawing/2014/main" id="{1675170D-EFD4-5FCF-B9C7-13EA5CCA6320}"/>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13</a:t>
              </a:fld>
              <a:endParaRPr sz="1000" b="1" i="0" u="none" strike="noStrike" cap="none">
                <a:solidFill>
                  <a:srgbClr val="1D082A"/>
                </a:solidFill>
              </a:endParaRPr>
            </a:p>
          </p:txBody>
        </p:sp>
      </p:grpSp>
      <p:sp>
        <p:nvSpPr>
          <p:cNvPr id="2" name="Content Placeholder 2">
            <a:extLst>
              <a:ext uri="{FF2B5EF4-FFF2-40B4-BE49-F238E27FC236}">
                <a16:creationId xmlns:a16="http://schemas.microsoft.com/office/drawing/2014/main" id="{CAEC3FD8-B2DA-FBB6-3849-D37D3B586858}"/>
              </a:ext>
            </a:extLst>
          </p:cNvPr>
          <p:cNvSpPr txBox="1">
            <a:spLocks/>
          </p:cNvSpPr>
          <p:nvPr/>
        </p:nvSpPr>
        <p:spPr>
          <a:xfrm>
            <a:off x="466150" y="1217850"/>
            <a:ext cx="8520600" cy="3416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6EB8"/>
              </a:buClr>
              <a:buSzPts val="1400"/>
              <a:buFont typeface="Arial"/>
              <a:buNone/>
              <a:defRPr sz="1400" b="0" i="0" u="none" strike="noStrike" cap="none">
                <a:solidFill>
                  <a:srgbClr val="006EB8"/>
                </a:solidFill>
                <a:latin typeface="Arial"/>
                <a:ea typeface="Arial"/>
                <a:cs typeface="Arial"/>
                <a:sym typeface="Arial"/>
              </a:defRPr>
            </a:lvl1pPr>
            <a:lvl2pPr marL="914400" marR="0" lvl="1"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2pPr>
            <a:lvl3pPr marL="1371600" marR="0" lvl="2"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3pPr>
            <a:lvl4pPr marL="1828800" marR="0" lvl="3"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4pPr>
            <a:lvl5pPr marL="2286000" marR="0" lvl="4"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5pPr>
            <a:lvl6pPr marL="2743200" marR="0" lvl="5"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6pPr>
            <a:lvl7pPr marL="3200400" marR="0" lvl="6"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7pPr>
            <a:lvl8pPr marL="3657600" marR="0" lvl="7"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8pPr>
            <a:lvl9pPr marL="4114800" marR="0" lvl="8"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9pPr>
          </a:lstStyle>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lang="en-GB" sz="2000" dirty="0">
                <a:solidFill>
                  <a:schemeClr val="bg1"/>
                </a:solidFill>
              </a:rPr>
              <a:t>Induction of new directors</a:t>
            </a:r>
          </a:p>
          <a:p>
            <a:pPr lvl="1" indent="-342900">
              <a:buClr>
                <a:schemeClr val="bg1"/>
              </a:buClr>
              <a:buSzPts val="1800"/>
              <a:buFont typeface="Wingdings" panose="05000000000000000000" pitchFamily="2" charset="2"/>
              <a:buChar char="§"/>
              <a:defRPr/>
            </a:pPr>
            <a:r>
              <a:rPr lang="en-GB" sz="1800" dirty="0">
                <a:solidFill>
                  <a:schemeClr val="bg1"/>
                </a:solidFill>
              </a:rPr>
              <a:t>Understanding of legal duties and responsibilities and how these differ from being an executive or manager</a:t>
            </a:r>
          </a:p>
          <a:p>
            <a:pPr lvl="1" indent="-342900">
              <a:buClr>
                <a:schemeClr val="bg1"/>
              </a:buClr>
              <a:buSzPts val="1800"/>
              <a:buFont typeface="Wingdings" panose="05000000000000000000" pitchFamily="2" charset="2"/>
              <a:buChar char="§"/>
              <a:defRPr/>
            </a:pPr>
            <a:r>
              <a:rPr lang="en-GB" sz="1800" dirty="0">
                <a:solidFill>
                  <a:schemeClr val="bg1"/>
                </a:solidFill>
              </a:rPr>
              <a:t>Briefing about the business</a:t>
            </a: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lang="en-GB" sz="2000" dirty="0">
                <a:solidFill>
                  <a:schemeClr val="bg1"/>
                </a:solidFill>
              </a:rPr>
              <a:t>Providing informal support for directors </a:t>
            </a: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lang="en-GB" sz="2000" dirty="0">
                <a:solidFill>
                  <a:schemeClr val="bg1"/>
                </a:solidFill>
              </a:rPr>
              <a:t>Evaluation of board performance </a:t>
            </a:r>
          </a:p>
          <a:p>
            <a:pPr marL="457200" marR="0" lvl="0" indent="-342900" algn="l" defTabSz="914400" rtl="0" eaLnBrk="1" fontAlgn="auto" latinLnBrk="0" hangingPunct="1">
              <a:lnSpc>
                <a:spcPct val="115000"/>
              </a:lnSpc>
              <a:spcBef>
                <a:spcPts val="0"/>
              </a:spcBef>
              <a:spcAft>
                <a:spcPts val="0"/>
              </a:spcAft>
              <a:buClr>
                <a:schemeClr val="bg1"/>
              </a:buClr>
              <a:buSzPts val="1800"/>
              <a:buFont typeface="Wingdings" panose="05000000000000000000" pitchFamily="2" charset="2"/>
              <a:buChar char="§"/>
              <a:tabLst/>
              <a:defRPr/>
            </a:pPr>
            <a:r>
              <a:rPr lang="en-GB" sz="2000" dirty="0">
                <a:solidFill>
                  <a:schemeClr val="bg1"/>
                </a:solidFill>
              </a:rPr>
              <a:t>Succession planning and skills audits </a:t>
            </a:r>
          </a:p>
          <a:p>
            <a:pPr>
              <a:buClr>
                <a:schemeClr val="bg1"/>
              </a:buClr>
              <a:buFont typeface="Wingdings" panose="05000000000000000000" pitchFamily="2" charset="2"/>
              <a:buChar char="§"/>
            </a:pPr>
            <a:endParaRPr lang="en-IE" sz="4000" dirty="0">
              <a:solidFill>
                <a:schemeClr val="bg1"/>
              </a:solidFill>
            </a:endParaRPr>
          </a:p>
        </p:txBody>
      </p:sp>
    </p:spTree>
    <p:extLst>
      <p:ext uri="{BB962C8B-B14F-4D97-AF65-F5344CB8AC3E}">
        <p14:creationId xmlns:p14="http://schemas.microsoft.com/office/powerpoint/2010/main" val="37650815"/>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08884428-5918-770E-1379-15214529DE16}"/>
            </a:ext>
          </a:extLst>
        </p:cNvPr>
        <p:cNvGrpSpPr/>
        <p:nvPr/>
      </p:nvGrpSpPr>
      <p:grpSpPr>
        <a:xfrm>
          <a:off x="0" y="0"/>
          <a:ext cx="0" cy="0"/>
          <a:chOff x="0" y="0"/>
          <a:chExt cx="0" cy="0"/>
        </a:xfrm>
      </p:grpSpPr>
      <p:sp>
        <p:nvSpPr>
          <p:cNvPr id="203" name="Google Shape;203;g364282b6af3_0_50">
            <a:extLst>
              <a:ext uri="{FF2B5EF4-FFF2-40B4-BE49-F238E27FC236}">
                <a16:creationId xmlns:a16="http://schemas.microsoft.com/office/drawing/2014/main" id="{59D01F2D-B6F2-DA5C-B8CE-11B627203E08}"/>
              </a:ext>
            </a:extLst>
          </p:cNvPr>
          <p:cNvSpPr/>
          <p:nvPr/>
        </p:nvSpPr>
        <p:spPr>
          <a:xfrm flipH="1">
            <a:off x="25" y="0"/>
            <a:ext cx="67056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364282b6af3_0_50">
            <a:extLst>
              <a:ext uri="{FF2B5EF4-FFF2-40B4-BE49-F238E27FC236}">
                <a16:creationId xmlns:a16="http://schemas.microsoft.com/office/drawing/2014/main" id="{2BA3AE24-E318-4BA6-8EDD-826A8E06DB68}"/>
              </a:ext>
            </a:extLst>
          </p:cNvPr>
          <p:cNvSpPr txBox="1">
            <a:spLocks noGrp="1"/>
          </p:cNvSpPr>
          <p:nvPr>
            <p:ph type="title"/>
          </p:nvPr>
        </p:nvSpPr>
        <p:spPr>
          <a:xfrm>
            <a:off x="622400" y="2101050"/>
            <a:ext cx="3548100" cy="1649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3100"/>
              <a:buFont typeface="Arial"/>
              <a:buNone/>
            </a:pPr>
            <a:r>
              <a:rPr lang="en-GB" sz="2800">
                <a:solidFill>
                  <a:srgbClr val="FFFFFF"/>
                </a:solidFill>
              </a:rPr>
              <a:t>What can you expect to learn today?</a:t>
            </a:r>
            <a:endParaRPr sz="2800">
              <a:solidFill>
                <a:srgbClr val="FFFFFF"/>
              </a:solidFill>
            </a:endParaRPr>
          </a:p>
        </p:txBody>
      </p:sp>
      <p:grpSp>
        <p:nvGrpSpPr>
          <p:cNvPr id="205" name="Google Shape;205;g364282b6af3_0_50">
            <a:extLst>
              <a:ext uri="{FF2B5EF4-FFF2-40B4-BE49-F238E27FC236}">
                <a16:creationId xmlns:a16="http://schemas.microsoft.com/office/drawing/2014/main" id="{E3F9EDBD-4DA9-675B-3607-CB9B79C4C1C7}"/>
              </a:ext>
            </a:extLst>
          </p:cNvPr>
          <p:cNvGrpSpPr/>
          <p:nvPr/>
        </p:nvGrpSpPr>
        <p:grpSpPr>
          <a:xfrm>
            <a:off x="-50" y="4605450"/>
            <a:ext cx="563700" cy="338700"/>
            <a:chOff x="-50" y="4605450"/>
            <a:chExt cx="563700" cy="338700"/>
          </a:xfrm>
        </p:grpSpPr>
        <p:sp>
          <p:nvSpPr>
            <p:cNvPr id="206" name="Google Shape;206;g364282b6af3_0_50">
              <a:extLst>
                <a:ext uri="{FF2B5EF4-FFF2-40B4-BE49-F238E27FC236}">
                  <a16:creationId xmlns:a16="http://schemas.microsoft.com/office/drawing/2014/main" id="{FE5596EE-BB7F-D564-0051-873B1B4AFE60}"/>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364282b6af3_0_50">
              <a:extLst>
                <a:ext uri="{FF2B5EF4-FFF2-40B4-BE49-F238E27FC236}">
                  <a16:creationId xmlns:a16="http://schemas.microsoft.com/office/drawing/2014/main" id="{69A4965F-5DD4-C695-2AAA-15623C8D2050}"/>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14</a:t>
              </a:fld>
              <a:endParaRPr sz="1000" b="1" i="0" u="none" strike="noStrike" cap="none">
                <a:solidFill>
                  <a:srgbClr val="1D082A"/>
                </a:solidFill>
              </a:endParaRPr>
            </a:p>
          </p:txBody>
        </p:sp>
      </p:grpSp>
      <p:grpSp>
        <p:nvGrpSpPr>
          <p:cNvPr id="6" name="Group 5">
            <a:extLst>
              <a:ext uri="{FF2B5EF4-FFF2-40B4-BE49-F238E27FC236}">
                <a16:creationId xmlns:a16="http://schemas.microsoft.com/office/drawing/2014/main" id="{BDB09A92-37F8-4CB4-0473-48B37753C909}"/>
              </a:ext>
            </a:extLst>
          </p:cNvPr>
          <p:cNvGrpSpPr/>
          <p:nvPr/>
        </p:nvGrpSpPr>
        <p:grpSpPr>
          <a:xfrm>
            <a:off x="4524450" y="2558905"/>
            <a:ext cx="4447890" cy="501000"/>
            <a:chOff x="4524450" y="3173625"/>
            <a:chExt cx="3854858" cy="501000"/>
          </a:xfrm>
        </p:grpSpPr>
        <p:sp>
          <p:nvSpPr>
            <p:cNvPr id="214" name="Google Shape;214;g364282b6af3_0_50">
              <a:extLst>
                <a:ext uri="{FF2B5EF4-FFF2-40B4-BE49-F238E27FC236}">
                  <a16:creationId xmlns:a16="http://schemas.microsoft.com/office/drawing/2014/main" id="{38CF3456-233E-B036-1436-74C05CA73CF1}"/>
                </a:ext>
              </a:extLst>
            </p:cNvPr>
            <p:cNvSpPr/>
            <p:nvPr/>
          </p:nvSpPr>
          <p:spPr>
            <a:xfrm>
              <a:off x="4524450" y="3173625"/>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g364282b6af3_0_50">
              <a:extLst>
                <a:ext uri="{FF2B5EF4-FFF2-40B4-BE49-F238E27FC236}">
                  <a16:creationId xmlns:a16="http://schemas.microsoft.com/office/drawing/2014/main" id="{55438D4C-2DAD-D307-E2AA-8D1804600A83}"/>
                </a:ext>
              </a:extLst>
            </p:cNvPr>
            <p:cNvSpPr txBox="1"/>
            <p:nvPr/>
          </p:nvSpPr>
          <p:spPr>
            <a:xfrm>
              <a:off x="4727708" y="3270236"/>
              <a:ext cx="3651600" cy="307777"/>
            </a:xfrm>
            <a:prstGeom prst="rect">
              <a:avLst/>
            </a:prstGeom>
            <a:noFill/>
            <a:ln>
              <a:noFill/>
            </a:ln>
          </p:spPr>
          <p:txBody>
            <a:bodyPr spcFirstLastPara="1" wrap="square" lIns="0" tIns="0" rIns="0" bIns="0" anchor="t" anchorCtr="0">
              <a:spAutoFit/>
            </a:bodyPr>
            <a:lstStyle/>
            <a:p>
              <a:pPr lvl="0">
                <a:lnSpc>
                  <a:spcPct val="125000"/>
                </a:lnSpc>
                <a:buSzPts val="1100"/>
              </a:pPr>
              <a:r>
                <a:rPr lang="en-GB" sz="1600" b="1" dirty="0">
                  <a:solidFill>
                    <a:srgbClr val="1D082A"/>
                  </a:solidFill>
                </a:rPr>
                <a:t>3. So, you want to be a trusted adviser..</a:t>
              </a:r>
              <a:endParaRPr lang="en-GB" sz="1800" b="1" dirty="0">
                <a:solidFill>
                  <a:srgbClr val="1D082A"/>
                </a:solidFill>
              </a:endParaRPr>
            </a:p>
          </p:txBody>
        </p:sp>
      </p:grpSp>
      <p:pic>
        <p:nvPicPr>
          <p:cNvPr id="218" name="Google Shape;218;g364282b6af3_0_50">
            <a:extLst>
              <a:ext uri="{FF2B5EF4-FFF2-40B4-BE49-F238E27FC236}">
                <a16:creationId xmlns:a16="http://schemas.microsoft.com/office/drawing/2014/main" id="{E694ADAE-2410-CC8E-8ABF-565F53076971}"/>
              </a:ext>
            </a:extLst>
          </p:cNvPr>
          <p:cNvPicPr preferRelativeResize="0"/>
          <p:nvPr/>
        </p:nvPicPr>
        <p:blipFill rotWithShape="1">
          <a:blip r:embed="rId3">
            <a:alphaModFix/>
          </a:blip>
          <a:srcRect/>
          <a:stretch/>
        </p:blipFill>
        <p:spPr>
          <a:xfrm>
            <a:off x="0" y="0"/>
            <a:ext cx="1673774" cy="941501"/>
          </a:xfrm>
          <a:prstGeom prst="rect">
            <a:avLst/>
          </a:prstGeom>
          <a:noFill/>
          <a:ln>
            <a:noFill/>
          </a:ln>
        </p:spPr>
      </p:pic>
    </p:spTree>
    <p:extLst>
      <p:ext uri="{BB962C8B-B14F-4D97-AF65-F5344CB8AC3E}">
        <p14:creationId xmlns:p14="http://schemas.microsoft.com/office/powerpoint/2010/main" val="410137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4" name="Google Shape;404;g364282b6af3_0_270"/>
          <p:cNvGrpSpPr/>
          <p:nvPr/>
        </p:nvGrpSpPr>
        <p:grpSpPr>
          <a:xfrm>
            <a:off x="-50" y="4605450"/>
            <a:ext cx="563700" cy="338700"/>
            <a:chOff x="-50" y="4605450"/>
            <a:chExt cx="563700" cy="338700"/>
          </a:xfrm>
        </p:grpSpPr>
        <p:sp>
          <p:nvSpPr>
            <p:cNvPr id="405" name="Google Shape;405;g364282b6af3_0_270"/>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364282b6af3_0_270"/>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15</a:t>
              </a:fld>
              <a:endParaRPr sz="1000" b="1" i="0" u="none" strike="noStrike" cap="none">
                <a:solidFill>
                  <a:srgbClr val="1D082A"/>
                </a:solidFill>
              </a:endParaRPr>
            </a:p>
          </p:txBody>
        </p:sp>
      </p:grpSp>
      <p:sp>
        <p:nvSpPr>
          <p:cNvPr id="409" name="Google Shape;409;g364282b6af3_0_270"/>
          <p:cNvSpPr txBox="1"/>
          <p:nvPr/>
        </p:nvSpPr>
        <p:spPr>
          <a:xfrm>
            <a:off x="684500" y="1098100"/>
            <a:ext cx="3299400" cy="572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3100">
              <a:solidFill>
                <a:srgbClr val="D88DCA"/>
              </a:solidFill>
              <a:latin typeface="Georgia"/>
              <a:ea typeface="Georgia"/>
              <a:cs typeface="Georgia"/>
              <a:sym typeface="Georgia"/>
            </a:endParaRPr>
          </a:p>
        </p:txBody>
      </p:sp>
      <p:sp>
        <p:nvSpPr>
          <p:cNvPr id="410" name="Google Shape;410;g364282b6af3_0_270"/>
          <p:cNvSpPr/>
          <p:nvPr/>
        </p:nvSpPr>
        <p:spPr>
          <a:xfrm>
            <a:off x="456338" y="1094825"/>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ea typeface="Montserrat"/>
                <a:cs typeface="Montserrat"/>
                <a:sym typeface="Montserrat"/>
              </a:rPr>
              <a:t>1</a:t>
            </a:r>
            <a:endParaRPr dirty="0"/>
          </a:p>
        </p:txBody>
      </p:sp>
      <p:sp>
        <p:nvSpPr>
          <p:cNvPr id="411" name="Google Shape;411;g364282b6af3_0_270"/>
          <p:cNvSpPr/>
          <p:nvPr/>
        </p:nvSpPr>
        <p:spPr>
          <a:xfrm>
            <a:off x="456327" y="2258507"/>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FFFF"/>
                </a:solidFill>
                <a:latin typeface="Montserrat"/>
                <a:ea typeface="Montserrat"/>
                <a:cs typeface="Montserrat"/>
                <a:sym typeface="Montserrat"/>
              </a:rPr>
              <a:t>2</a:t>
            </a:r>
            <a:endParaRPr/>
          </a:p>
        </p:txBody>
      </p:sp>
      <p:sp>
        <p:nvSpPr>
          <p:cNvPr id="412" name="Google Shape;412;g364282b6af3_0_270"/>
          <p:cNvSpPr/>
          <p:nvPr/>
        </p:nvSpPr>
        <p:spPr>
          <a:xfrm>
            <a:off x="456338" y="3406820"/>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FFFF"/>
                </a:solidFill>
                <a:latin typeface="Montserrat"/>
                <a:ea typeface="Montserrat"/>
                <a:cs typeface="Montserrat"/>
                <a:sym typeface="Montserrat"/>
              </a:rPr>
              <a:t>3</a:t>
            </a:r>
            <a:endParaRPr/>
          </a:p>
        </p:txBody>
      </p:sp>
      <p:sp>
        <p:nvSpPr>
          <p:cNvPr id="413" name="Google Shape;413;g364282b6af3_0_270"/>
          <p:cNvSpPr txBox="1"/>
          <p:nvPr/>
        </p:nvSpPr>
        <p:spPr>
          <a:xfrm>
            <a:off x="1357829" y="1276925"/>
            <a:ext cx="6695038"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Earn the right to be trusted</a:t>
            </a:r>
            <a:endParaRPr sz="1600" dirty="0">
              <a:solidFill>
                <a:srgbClr val="1D082A"/>
              </a:solidFill>
            </a:endParaRPr>
          </a:p>
        </p:txBody>
      </p:sp>
      <p:sp>
        <p:nvSpPr>
          <p:cNvPr id="414" name="Google Shape;414;g364282b6af3_0_270"/>
          <p:cNvSpPr txBox="1"/>
          <p:nvPr/>
        </p:nvSpPr>
        <p:spPr>
          <a:xfrm>
            <a:off x="1357829" y="1987248"/>
            <a:ext cx="6695038" cy="1384995"/>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Know your job and do it well</a:t>
            </a:r>
          </a:p>
          <a:p>
            <a:pPr marL="285750" indent="-285750">
              <a:lnSpc>
                <a:spcPct val="125000"/>
              </a:lnSpc>
              <a:buFont typeface="Wingdings" panose="05000000000000000000" pitchFamily="2" charset="2"/>
              <a:buChar char="§"/>
            </a:pPr>
            <a:r>
              <a:rPr lang="en-US" dirty="0"/>
              <a:t>Understand legal and other responsibilities of Company Directors and Secretary</a:t>
            </a:r>
          </a:p>
          <a:p>
            <a:pPr marL="285750" lvl="0" indent="-285750" algn="l" rtl="0">
              <a:lnSpc>
                <a:spcPct val="125000"/>
              </a:lnSpc>
              <a:spcBef>
                <a:spcPts val="0"/>
              </a:spcBef>
              <a:spcAft>
                <a:spcPts val="0"/>
              </a:spcAft>
              <a:buFont typeface="Wingdings" panose="05000000000000000000" pitchFamily="2" charset="2"/>
              <a:buChar char="§"/>
            </a:pPr>
            <a:r>
              <a:rPr lang="en-GB" dirty="0">
                <a:solidFill>
                  <a:srgbClr val="1D082A"/>
                </a:solidFill>
              </a:rPr>
              <a:t>Develop good systems and processes</a:t>
            </a:r>
          </a:p>
          <a:p>
            <a:pPr marL="285750" lvl="0" indent="-285750" algn="l" rtl="0">
              <a:lnSpc>
                <a:spcPct val="125000"/>
              </a:lnSpc>
              <a:spcBef>
                <a:spcPts val="0"/>
              </a:spcBef>
              <a:spcAft>
                <a:spcPts val="0"/>
              </a:spcAft>
              <a:buFont typeface="Wingdings" panose="05000000000000000000" pitchFamily="2" charset="2"/>
              <a:buChar char="§"/>
            </a:pPr>
            <a:r>
              <a:rPr lang="en-GB" dirty="0">
                <a:solidFill>
                  <a:srgbClr val="1D082A"/>
                </a:solidFill>
              </a:rPr>
              <a:t>Sweat the small stuff </a:t>
            </a:r>
          </a:p>
          <a:p>
            <a:pPr lvl="0" algn="l" rtl="0">
              <a:lnSpc>
                <a:spcPct val="125000"/>
              </a:lnSpc>
              <a:spcBef>
                <a:spcPts val="0"/>
              </a:spcBef>
              <a:spcAft>
                <a:spcPts val="0"/>
              </a:spcAft>
            </a:pPr>
            <a:r>
              <a:rPr lang="en-GB" i="1" dirty="0">
                <a:solidFill>
                  <a:srgbClr val="1D082A"/>
                </a:solidFill>
              </a:rPr>
              <a:t>“ Don’t try to impress me, just be impressive”</a:t>
            </a:r>
            <a:endParaRPr i="1" dirty="0">
              <a:solidFill>
                <a:srgbClr val="1D082A"/>
              </a:solidFill>
            </a:endParaRPr>
          </a:p>
        </p:txBody>
      </p:sp>
      <p:sp>
        <p:nvSpPr>
          <p:cNvPr id="415" name="Google Shape;415;g364282b6af3_0_270"/>
          <p:cNvSpPr txBox="1"/>
          <p:nvPr/>
        </p:nvSpPr>
        <p:spPr>
          <a:xfrm>
            <a:off x="1357829" y="3634994"/>
            <a:ext cx="6695038"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Respect and represent the directors when they are not around</a:t>
            </a:r>
            <a:endParaRPr sz="1600" dirty="0">
              <a:solidFill>
                <a:srgbClr val="1D082A"/>
              </a:solidFill>
            </a:endParaRPr>
          </a:p>
        </p:txBody>
      </p:sp>
    </p:spTree>
    <p:extLst>
      <p:ext uri="{BB962C8B-B14F-4D97-AF65-F5344CB8AC3E}">
        <p14:creationId xmlns:p14="http://schemas.microsoft.com/office/powerpoint/2010/main" val="1281946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3">
          <a:extLst>
            <a:ext uri="{FF2B5EF4-FFF2-40B4-BE49-F238E27FC236}">
              <a16:creationId xmlns:a16="http://schemas.microsoft.com/office/drawing/2014/main" id="{DABDB3DC-81FF-1AB5-778C-D16F70F7F8BC}"/>
            </a:ext>
          </a:extLst>
        </p:cNvPr>
        <p:cNvGrpSpPr/>
        <p:nvPr/>
      </p:nvGrpSpPr>
      <p:grpSpPr>
        <a:xfrm>
          <a:off x="0" y="0"/>
          <a:ext cx="0" cy="0"/>
          <a:chOff x="0" y="0"/>
          <a:chExt cx="0" cy="0"/>
        </a:xfrm>
      </p:grpSpPr>
      <p:grpSp>
        <p:nvGrpSpPr>
          <p:cNvPr id="404" name="Google Shape;404;g364282b6af3_0_270">
            <a:extLst>
              <a:ext uri="{FF2B5EF4-FFF2-40B4-BE49-F238E27FC236}">
                <a16:creationId xmlns:a16="http://schemas.microsoft.com/office/drawing/2014/main" id="{7F3D72CF-1CDF-7A10-AC62-4377CD3F1553}"/>
              </a:ext>
            </a:extLst>
          </p:cNvPr>
          <p:cNvGrpSpPr/>
          <p:nvPr/>
        </p:nvGrpSpPr>
        <p:grpSpPr>
          <a:xfrm>
            <a:off x="-50" y="4605450"/>
            <a:ext cx="563700" cy="338700"/>
            <a:chOff x="-50" y="4605450"/>
            <a:chExt cx="563700" cy="338700"/>
          </a:xfrm>
        </p:grpSpPr>
        <p:sp>
          <p:nvSpPr>
            <p:cNvPr id="405" name="Google Shape;405;g364282b6af3_0_270">
              <a:extLst>
                <a:ext uri="{FF2B5EF4-FFF2-40B4-BE49-F238E27FC236}">
                  <a16:creationId xmlns:a16="http://schemas.microsoft.com/office/drawing/2014/main" id="{558B8085-34D4-1A5F-4BE5-E3F49240A36E}"/>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364282b6af3_0_270">
              <a:extLst>
                <a:ext uri="{FF2B5EF4-FFF2-40B4-BE49-F238E27FC236}">
                  <a16:creationId xmlns:a16="http://schemas.microsoft.com/office/drawing/2014/main" id="{61A98AA0-E6F7-4136-22B3-3C18C5D0E74A}"/>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16</a:t>
              </a:fld>
              <a:endParaRPr sz="1000" b="1" i="0" u="none" strike="noStrike" cap="none">
                <a:solidFill>
                  <a:srgbClr val="1D082A"/>
                </a:solidFill>
              </a:endParaRPr>
            </a:p>
          </p:txBody>
        </p:sp>
      </p:grpSp>
      <p:sp>
        <p:nvSpPr>
          <p:cNvPr id="409" name="Google Shape;409;g364282b6af3_0_270">
            <a:extLst>
              <a:ext uri="{FF2B5EF4-FFF2-40B4-BE49-F238E27FC236}">
                <a16:creationId xmlns:a16="http://schemas.microsoft.com/office/drawing/2014/main" id="{13E77024-9A71-69DB-9D47-B68DB3D443BF}"/>
              </a:ext>
            </a:extLst>
          </p:cNvPr>
          <p:cNvSpPr txBox="1"/>
          <p:nvPr/>
        </p:nvSpPr>
        <p:spPr>
          <a:xfrm>
            <a:off x="684500" y="1098100"/>
            <a:ext cx="3299400" cy="572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3100">
              <a:solidFill>
                <a:srgbClr val="D88DCA"/>
              </a:solidFill>
              <a:latin typeface="Georgia"/>
              <a:ea typeface="Georgia"/>
              <a:cs typeface="Georgia"/>
              <a:sym typeface="Georgia"/>
            </a:endParaRPr>
          </a:p>
        </p:txBody>
      </p:sp>
      <p:sp>
        <p:nvSpPr>
          <p:cNvPr id="410" name="Google Shape;410;g364282b6af3_0_270">
            <a:extLst>
              <a:ext uri="{FF2B5EF4-FFF2-40B4-BE49-F238E27FC236}">
                <a16:creationId xmlns:a16="http://schemas.microsoft.com/office/drawing/2014/main" id="{F3294FFD-CBED-CE7E-B250-88012BC85B23}"/>
              </a:ext>
            </a:extLst>
          </p:cNvPr>
          <p:cNvSpPr/>
          <p:nvPr/>
        </p:nvSpPr>
        <p:spPr>
          <a:xfrm>
            <a:off x="456338" y="1094825"/>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ea typeface="Montserrat"/>
                <a:cs typeface="Montserrat"/>
                <a:sym typeface="Montserrat"/>
              </a:rPr>
              <a:t>4</a:t>
            </a:r>
            <a:endParaRPr dirty="0"/>
          </a:p>
        </p:txBody>
      </p:sp>
      <p:sp>
        <p:nvSpPr>
          <p:cNvPr id="411" name="Google Shape;411;g364282b6af3_0_270">
            <a:extLst>
              <a:ext uri="{FF2B5EF4-FFF2-40B4-BE49-F238E27FC236}">
                <a16:creationId xmlns:a16="http://schemas.microsoft.com/office/drawing/2014/main" id="{D37D5062-113A-F2D3-B4F0-11708C510660}"/>
              </a:ext>
            </a:extLst>
          </p:cNvPr>
          <p:cNvSpPr/>
          <p:nvPr/>
        </p:nvSpPr>
        <p:spPr>
          <a:xfrm>
            <a:off x="456327" y="1881991"/>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ea typeface="Montserrat"/>
                <a:cs typeface="Montserrat"/>
                <a:sym typeface="Montserrat"/>
              </a:rPr>
              <a:t>5</a:t>
            </a:r>
            <a:endParaRPr dirty="0"/>
          </a:p>
        </p:txBody>
      </p:sp>
      <p:sp>
        <p:nvSpPr>
          <p:cNvPr id="412" name="Google Shape;412;g364282b6af3_0_270">
            <a:extLst>
              <a:ext uri="{FF2B5EF4-FFF2-40B4-BE49-F238E27FC236}">
                <a16:creationId xmlns:a16="http://schemas.microsoft.com/office/drawing/2014/main" id="{C678C02C-68EB-60AE-46A1-FEBC5168E94D}"/>
              </a:ext>
            </a:extLst>
          </p:cNvPr>
          <p:cNvSpPr/>
          <p:nvPr/>
        </p:nvSpPr>
        <p:spPr>
          <a:xfrm>
            <a:off x="456338" y="2692208"/>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sym typeface="Montserrat"/>
              </a:rPr>
              <a:t>6</a:t>
            </a:r>
            <a:endParaRPr dirty="0"/>
          </a:p>
        </p:txBody>
      </p:sp>
      <p:sp>
        <p:nvSpPr>
          <p:cNvPr id="413" name="Google Shape;413;g364282b6af3_0_270">
            <a:extLst>
              <a:ext uri="{FF2B5EF4-FFF2-40B4-BE49-F238E27FC236}">
                <a16:creationId xmlns:a16="http://schemas.microsoft.com/office/drawing/2014/main" id="{15ECB3CA-4574-81D4-B1F1-D4566066D9E8}"/>
              </a:ext>
            </a:extLst>
          </p:cNvPr>
          <p:cNvSpPr txBox="1"/>
          <p:nvPr/>
        </p:nvSpPr>
        <p:spPr>
          <a:xfrm>
            <a:off x="1357829" y="1276925"/>
            <a:ext cx="6695038"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Give your honest opinion when asked</a:t>
            </a:r>
            <a:endParaRPr sz="1600" dirty="0">
              <a:solidFill>
                <a:srgbClr val="1D082A"/>
              </a:solidFill>
            </a:endParaRPr>
          </a:p>
        </p:txBody>
      </p:sp>
      <p:sp>
        <p:nvSpPr>
          <p:cNvPr id="414" name="Google Shape;414;g364282b6af3_0_270">
            <a:extLst>
              <a:ext uri="{FF2B5EF4-FFF2-40B4-BE49-F238E27FC236}">
                <a16:creationId xmlns:a16="http://schemas.microsoft.com/office/drawing/2014/main" id="{5AFB0919-A624-18DF-26CC-ABECA1F65968}"/>
              </a:ext>
            </a:extLst>
          </p:cNvPr>
          <p:cNvSpPr txBox="1"/>
          <p:nvPr/>
        </p:nvSpPr>
        <p:spPr>
          <a:xfrm>
            <a:off x="1357829" y="2056404"/>
            <a:ext cx="6695038"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Be prepared to tell people what they ‘don’t want to hear’ </a:t>
            </a:r>
            <a:endParaRPr i="1" dirty="0">
              <a:solidFill>
                <a:srgbClr val="1D082A"/>
              </a:solidFill>
            </a:endParaRPr>
          </a:p>
        </p:txBody>
      </p:sp>
      <p:sp>
        <p:nvSpPr>
          <p:cNvPr id="415" name="Google Shape;415;g364282b6af3_0_270">
            <a:extLst>
              <a:ext uri="{FF2B5EF4-FFF2-40B4-BE49-F238E27FC236}">
                <a16:creationId xmlns:a16="http://schemas.microsoft.com/office/drawing/2014/main" id="{883332A6-7D68-9BBC-2EC0-DFCB417DE189}"/>
              </a:ext>
            </a:extLst>
          </p:cNvPr>
          <p:cNvSpPr txBox="1"/>
          <p:nvPr/>
        </p:nvSpPr>
        <p:spPr>
          <a:xfrm>
            <a:off x="1357829" y="2893519"/>
            <a:ext cx="6695038"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Respect confidentiality </a:t>
            </a:r>
            <a:endParaRPr sz="1600" dirty="0">
              <a:solidFill>
                <a:srgbClr val="1D082A"/>
              </a:solidFill>
            </a:endParaRPr>
          </a:p>
        </p:txBody>
      </p:sp>
      <p:sp>
        <p:nvSpPr>
          <p:cNvPr id="2" name="Google Shape;412;g364282b6af3_0_270">
            <a:extLst>
              <a:ext uri="{FF2B5EF4-FFF2-40B4-BE49-F238E27FC236}">
                <a16:creationId xmlns:a16="http://schemas.microsoft.com/office/drawing/2014/main" id="{E6D26372-F961-E58B-6C54-E7FD0D93D024}"/>
              </a:ext>
            </a:extLst>
          </p:cNvPr>
          <p:cNvSpPr/>
          <p:nvPr/>
        </p:nvSpPr>
        <p:spPr>
          <a:xfrm>
            <a:off x="456326" y="3511050"/>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sym typeface="Montserrat"/>
              </a:rPr>
              <a:t>7</a:t>
            </a:r>
            <a:endParaRPr dirty="0"/>
          </a:p>
        </p:txBody>
      </p:sp>
      <p:sp>
        <p:nvSpPr>
          <p:cNvPr id="3" name="Google Shape;415;g364282b6af3_0_270">
            <a:extLst>
              <a:ext uri="{FF2B5EF4-FFF2-40B4-BE49-F238E27FC236}">
                <a16:creationId xmlns:a16="http://schemas.microsoft.com/office/drawing/2014/main" id="{93F75D74-B608-E506-BD8C-9582838C6D73}"/>
              </a:ext>
            </a:extLst>
          </p:cNvPr>
          <p:cNvSpPr txBox="1"/>
          <p:nvPr/>
        </p:nvSpPr>
        <p:spPr>
          <a:xfrm>
            <a:off x="1357829" y="3645273"/>
            <a:ext cx="6695038" cy="246221"/>
          </a:xfrm>
          <a:prstGeom prst="rect">
            <a:avLst/>
          </a:prstGeom>
          <a:solidFill>
            <a:schemeClr val="accent1">
              <a:lumMod val="60000"/>
              <a:lumOff val="40000"/>
            </a:schemeClr>
          </a:solidFill>
          <a:ln>
            <a:noFill/>
          </a:ln>
        </p:spPr>
        <p:txBody>
          <a:bodyPr spcFirstLastPara="1" wrap="square" lIns="0" tIns="0" rIns="0" bIns="0" anchor="t" anchorCtr="0">
            <a:spAutoFit/>
          </a:bodyPr>
          <a:lstStyle/>
          <a:p>
            <a:r>
              <a:rPr lang="en-US" sz="1600" dirty="0"/>
              <a:t>Have a service mindset </a:t>
            </a:r>
          </a:p>
        </p:txBody>
      </p:sp>
    </p:spTree>
    <p:extLst>
      <p:ext uri="{BB962C8B-B14F-4D97-AF65-F5344CB8AC3E}">
        <p14:creationId xmlns:p14="http://schemas.microsoft.com/office/powerpoint/2010/main" val="1725112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6C42AF47-D375-7387-64DB-9130F8723ED8}"/>
            </a:ext>
          </a:extLst>
        </p:cNvPr>
        <p:cNvGrpSpPr/>
        <p:nvPr/>
      </p:nvGrpSpPr>
      <p:grpSpPr>
        <a:xfrm>
          <a:off x="0" y="0"/>
          <a:ext cx="0" cy="0"/>
          <a:chOff x="0" y="0"/>
          <a:chExt cx="0" cy="0"/>
        </a:xfrm>
      </p:grpSpPr>
      <p:sp>
        <p:nvSpPr>
          <p:cNvPr id="203" name="Google Shape;203;g364282b6af3_0_50">
            <a:extLst>
              <a:ext uri="{FF2B5EF4-FFF2-40B4-BE49-F238E27FC236}">
                <a16:creationId xmlns:a16="http://schemas.microsoft.com/office/drawing/2014/main" id="{F1387D1E-49EB-EB89-33C1-6F294C0CA255}"/>
              </a:ext>
            </a:extLst>
          </p:cNvPr>
          <p:cNvSpPr/>
          <p:nvPr/>
        </p:nvSpPr>
        <p:spPr>
          <a:xfrm flipH="1">
            <a:off x="25" y="0"/>
            <a:ext cx="67056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364282b6af3_0_50">
            <a:extLst>
              <a:ext uri="{FF2B5EF4-FFF2-40B4-BE49-F238E27FC236}">
                <a16:creationId xmlns:a16="http://schemas.microsoft.com/office/drawing/2014/main" id="{CB4B91D1-A810-6349-3B3D-2765CD50EEAC}"/>
              </a:ext>
            </a:extLst>
          </p:cNvPr>
          <p:cNvSpPr txBox="1">
            <a:spLocks noGrp="1"/>
          </p:cNvSpPr>
          <p:nvPr>
            <p:ph type="title"/>
          </p:nvPr>
        </p:nvSpPr>
        <p:spPr>
          <a:xfrm>
            <a:off x="622400" y="2101050"/>
            <a:ext cx="3548100" cy="1649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3100"/>
              <a:buFont typeface="Arial"/>
              <a:buNone/>
            </a:pPr>
            <a:r>
              <a:rPr lang="en-GB" sz="2800">
                <a:solidFill>
                  <a:srgbClr val="FFFFFF"/>
                </a:solidFill>
              </a:rPr>
              <a:t>What can you expect to learn today?</a:t>
            </a:r>
            <a:endParaRPr sz="2800">
              <a:solidFill>
                <a:srgbClr val="FFFFFF"/>
              </a:solidFill>
            </a:endParaRPr>
          </a:p>
        </p:txBody>
      </p:sp>
      <p:grpSp>
        <p:nvGrpSpPr>
          <p:cNvPr id="205" name="Google Shape;205;g364282b6af3_0_50">
            <a:extLst>
              <a:ext uri="{FF2B5EF4-FFF2-40B4-BE49-F238E27FC236}">
                <a16:creationId xmlns:a16="http://schemas.microsoft.com/office/drawing/2014/main" id="{AE8F5E1F-F367-621A-6B9D-A6D6EEAB1FDF}"/>
              </a:ext>
            </a:extLst>
          </p:cNvPr>
          <p:cNvGrpSpPr/>
          <p:nvPr/>
        </p:nvGrpSpPr>
        <p:grpSpPr>
          <a:xfrm>
            <a:off x="-50" y="4605450"/>
            <a:ext cx="563700" cy="338700"/>
            <a:chOff x="-50" y="4605450"/>
            <a:chExt cx="563700" cy="338700"/>
          </a:xfrm>
        </p:grpSpPr>
        <p:sp>
          <p:nvSpPr>
            <p:cNvPr id="206" name="Google Shape;206;g364282b6af3_0_50">
              <a:extLst>
                <a:ext uri="{FF2B5EF4-FFF2-40B4-BE49-F238E27FC236}">
                  <a16:creationId xmlns:a16="http://schemas.microsoft.com/office/drawing/2014/main" id="{B785BF11-702E-8CA3-51AB-EAE6850A93BA}"/>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364282b6af3_0_50">
              <a:extLst>
                <a:ext uri="{FF2B5EF4-FFF2-40B4-BE49-F238E27FC236}">
                  <a16:creationId xmlns:a16="http://schemas.microsoft.com/office/drawing/2014/main" id="{C154E114-A664-F83B-FE6A-CDF53C76857D}"/>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17</a:t>
              </a:fld>
              <a:endParaRPr sz="1000" b="1" i="0" u="none" strike="noStrike" cap="none">
                <a:solidFill>
                  <a:srgbClr val="1D082A"/>
                </a:solidFill>
              </a:endParaRPr>
            </a:p>
          </p:txBody>
        </p:sp>
      </p:grpSp>
      <p:grpSp>
        <p:nvGrpSpPr>
          <p:cNvPr id="7" name="Group 6">
            <a:extLst>
              <a:ext uri="{FF2B5EF4-FFF2-40B4-BE49-F238E27FC236}">
                <a16:creationId xmlns:a16="http://schemas.microsoft.com/office/drawing/2014/main" id="{06BAE151-B769-9BED-9E23-6DB614EDBB11}"/>
              </a:ext>
            </a:extLst>
          </p:cNvPr>
          <p:cNvGrpSpPr/>
          <p:nvPr/>
        </p:nvGrpSpPr>
        <p:grpSpPr>
          <a:xfrm>
            <a:off x="4524450" y="3186385"/>
            <a:ext cx="4619525" cy="501000"/>
            <a:chOff x="4524450" y="3824157"/>
            <a:chExt cx="4003609" cy="501000"/>
          </a:xfrm>
        </p:grpSpPr>
        <p:sp>
          <p:nvSpPr>
            <p:cNvPr id="216" name="Google Shape;216;g364282b6af3_0_50">
              <a:extLst>
                <a:ext uri="{FF2B5EF4-FFF2-40B4-BE49-F238E27FC236}">
                  <a16:creationId xmlns:a16="http://schemas.microsoft.com/office/drawing/2014/main" id="{93231FE3-A54D-63FF-F562-14426F197CCF}"/>
                </a:ext>
              </a:extLst>
            </p:cNvPr>
            <p:cNvSpPr/>
            <p:nvPr/>
          </p:nvSpPr>
          <p:spPr>
            <a:xfrm>
              <a:off x="4524450" y="3824157"/>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 name="Google Shape;217;g364282b6af3_0_50">
              <a:extLst>
                <a:ext uri="{FF2B5EF4-FFF2-40B4-BE49-F238E27FC236}">
                  <a16:creationId xmlns:a16="http://schemas.microsoft.com/office/drawing/2014/main" id="{4DCA3838-DE2B-0FEB-F93E-615F1EA9E082}"/>
                </a:ext>
              </a:extLst>
            </p:cNvPr>
            <p:cNvSpPr txBox="1"/>
            <p:nvPr/>
          </p:nvSpPr>
          <p:spPr>
            <a:xfrm>
              <a:off x="4876459" y="3959161"/>
              <a:ext cx="3651600" cy="307777"/>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600" b="1" dirty="0">
                  <a:solidFill>
                    <a:srgbClr val="1D082A"/>
                  </a:solidFill>
                </a:rPr>
                <a:t>4</a:t>
              </a:r>
              <a:r>
                <a:rPr lang="en-GB" sz="1600" b="1" i="0" u="none" strike="noStrike" cap="none" dirty="0">
                  <a:solidFill>
                    <a:srgbClr val="1D082A"/>
                  </a:solidFill>
                  <a:latin typeface="Arial"/>
                  <a:ea typeface="Arial"/>
                  <a:cs typeface="Arial"/>
                  <a:sym typeface="Arial"/>
                </a:rPr>
                <a:t>. Managing your own development </a:t>
              </a:r>
              <a:endParaRPr sz="1600" b="1" i="0" u="none" strike="noStrike" cap="none" dirty="0">
                <a:solidFill>
                  <a:srgbClr val="1D082A"/>
                </a:solidFill>
                <a:latin typeface="Arial"/>
                <a:ea typeface="Arial"/>
                <a:cs typeface="Arial"/>
                <a:sym typeface="Arial"/>
              </a:endParaRPr>
            </a:p>
          </p:txBody>
        </p:sp>
      </p:grpSp>
      <p:pic>
        <p:nvPicPr>
          <p:cNvPr id="218" name="Google Shape;218;g364282b6af3_0_50">
            <a:extLst>
              <a:ext uri="{FF2B5EF4-FFF2-40B4-BE49-F238E27FC236}">
                <a16:creationId xmlns:a16="http://schemas.microsoft.com/office/drawing/2014/main" id="{7BFB3DC5-53E3-C1A7-DDEA-C8DF81B2C876}"/>
              </a:ext>
            </a:extLst>
          </p:cNvPr>
          <p:cNvPicPr preferRelativeResize="0"/>
          <p:nvPr/>
        </p:nvPicPr>
        <p:blipFill rotWithShape="1">
          <a:blip r:embed="rId3">
            <a:alphaModFix/>
          </a:blip>
          <a:srcRect/>
          <a:stretch/>
        </p:blipFill>
        <p:spPr>
          <a:xfrm>
            <a:off x="0" y="0"/>
            <a:ext cx="1673774" cy="941501"/>
          </a:xfrm>
          <a:prstGeom prst="rect">
            <a:avLst/>
          </a:prstGeom>
          <a:noFill/>
          <a:ln>
            <a:noFill/>
          </a:ln>
        </p:spPr>
      </p:pic>
    </p:spTree>
    <p:extLst>
      <p:ext uri="{BB962C8B-B14F-4D97-AF65-F5344CB8AC3E}">
        <p14:creationId xmlns:p14="http://schemas.microsoft.com/office/powerpoint/2010/main" val="2708587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3">
          <a:extLst>
            <a:ext uri="{FF2B5EF4-FFF2-40B4-BE49-F238E27FC236}">
              <a16:creationId xmlns:a16="http://schemas.microsoft.com/office/drawing/2014/main" id="{A62ED93F-BE2B-6C62-F9FE-0AC33EB988AC}"/>
            </a:ext>
          </a:extLst>
        </p:cNvPr>
        <p:cNvGrpSpPr/>
        <p:nvPr/>
      </p:nvGrpSpPr>
      <p:grpSpPr>
        <a:xfrm>
          <a:off x="0" y="0"/>
          <a:ext cx="0" cy="0"/>
          <a:chOff x="0" y="0"/>
          <a:chExt cx="0" cy="0"/>
        </a:xfrm>
      </p:grpSpPr>
      <p:grpSp>
        <p:nvGrpSpPr>
          <p:cNvPr id="404" name="Google Shape;404;g364282b6af3_0_270">
            <a:extLst>
              <a:ext uri="{FF2B5EF4-FFF2-40B4-BE49-F238E27FC236}">
                <a16:creationId xmlns:a16="http://schemas.microsoft.com/office/drawing/2014/main" id="{31A7D0F9-E3EA-149E-908F-6A011D1A734E}"/>
              </a:ext>
            </a:extLst>
          </p:cNvPr>
          <p:cNvGrpSpPr/>
          <p:nvPr/>
        </p:nvGrpSpPr>
        <p:grpSpPr>
          <a:xfrm>
            <a:off x="-50" y="4605450"/>
            <a:ext cx="563700" cy="338700"/>
            <a:chOff x="-50" y="4605450"/>
            <a:chExt cx="563700" cy="338700"/>
          </a:xfrm>
        </p:grpSpPr>
        <p:sp>
          <p:nvSpPr>
            <p:cNvPr id="405" name="Google Shape;405;g364282b6af3_0_270">
              <a:extLst>
                <a:ext uri="{FF2B5EF4-FFF2-40B4-BE49-F238E27FC236}">
                  <a16:creationId xmlns:a16="http://schemas.microsoft.com/office/drawing/2014/main" id="{1A83C4E2-DA6B-E16A-62D7-7AAEBCEECC99}"/>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364282b6af3_0_270">
              <a:extLst>
                <a:ext uri="{FF2B5EF4-FFF2-40B4-BE49-F238E27FC236}">
                  <a16:creationId xmlns:a16="http://schemas.microsoft.com/office/drawing/2014/main" id="{0B385D27-F17D-4420-0488-64DBD34553B5}"/>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18</a:t>
              </a:fld>
              <a:endParaRPr sz="1000" b="1" i="0" u="none" strike="noStrike" cap="none">
                <a:solidFill>
                  <a:srgbClr val="1D082A"/>
                </a:solidFill>
              </a:endParaRPr>
            </a:p>
          </p:txBody>
        </p:sp>
      </p:grpSp>
      <p:sp>
        <p:nvSpPr>
          <p:cNvPr id="409" name="Google Shape;409;g364282b6af3_0_270">
            <a:extLst>
              <a:ext uri="{FF2B5EF4-FFF2-40B4-BE49-F238E27FC236}">
                <a16:creationId xmlns:a16="http://schemas.microsoft.com/office/drawing/2014/main" id="{4ADE56A1-432D-3492-7371-FB2FDCF917B0}"/>
              </a:ext>
            </a:extLst>
          </p:cNvPr>
          <p:cNvSpPr txBox="1"/>
          <p:nvPr/>
        </p:nvSpPr>
        <p:spPr>
          <a:xfrm>
            <a:off x="684500" y="1098100"/>
            <a:ext cx="3299400" cy="572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3100">
              <a:solidFill>
                <a:srgbClr val="D88DCA"/>
              </a:solidFill>
              <a:latin typeface="Georgia"/>
              <a:ea typeface="Georgia"/>
              <a:cs typeface="Georgia"/>
              <a:sym typeface="Georgia"/>
            </a:endParaRPr>
          </a:p>
        </p:txBody>
      </p:sp>
      <p:grpSp>
        <p:nvGrpSpPr>
          <p:cNvPr id="12" name="Group 11">
            <a:extLst>
              <a:ext uri="{FF2B5EF4-FFF2-40B4-BE49-F238E27FC236}">
                <a16:creationId xmlns:a16="http://schemas.microsoft.com/office/drawing/2014/main" id="{50F38BA6-945C-1F42-8313-4061B1012D79}"/>
              </a:ext>
            </a:extLst>
          </p:cNvPr>
          <p:cNvGrpSpPr/>
          <p:nvPr/>
        </p:nvGrpSpPr>
        <p:grpSpPr>
          <a:xfrm>
            <a:off x="2655628" y="1693445"/>
            <a:ext cx="5803872" cy="710400"/>
            <a:chOff x="2655627" y="1693445"/>
            <a:chExt cx="5803872" cy="710400"/>
          </a:xfrm>
        </p:grpSpPr>
        <p:sp>
          <p:nvSpPr>
            <p:cNvPr id="410" name="Google Shape;410;g364282b6af3_0_270">
              <a:extLst>
                <a:ext uri="{FF2B5EF4-FFF2-40B4-BE49-F238E27FC236}">
                  <a16:creationId xmlns:a16="http://schemas.microsoft.com/office/drawing/2014/main" id="{6F092BE1-8908-ACC5-517C-974C1D8CE0C1}"/>
                </a:ext>
              </a:extLst>
            </p:cNvPr>
            <p:cNvSpPr/>
            <p:nvPr/>
          </p:nvSpPr>
          <p:spPr>
            <a:xfrm>
              <a:off x="2655627" y="1693445"/>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ea typeface="Montserrat"/>
                  <a:cs typeface="Montserrat"/>
                  <a:sym typeface="Montserrat"/>
                </a:rPr>
                <a:t>4</a:t>
              </a:r>
              <a:endParaRPr dirty="0"/>
            </a:p>
          </p:txBody>
        </p:sp>
        <p:sp>
          <p:nvSpPr>
            <p:cNvPr id="413" name="Google Shape;413;g364282b6af3_0_270">
              <a:extLst>
                <a:ext uri="{FF2B5EF4-FFF2-40B4-BE49-F238E27FC236}">
                  <a16:creationId xmlns:a16="http://schemas.microsoft.com/office/drawing/2014/main" id="{F3CB41BC-F1CD-F82F-4DE7-07B50CA9E430}"/>
                </a:ext>
              </a:extLst>
            </p:cNvPr>
            <p:cNvSpPr txBox="1"/>
            <p:nvPr/>
          </p:nvSpPr>
          <p:spPr>
            <a:xfrm>
              <a:off x="3557117" y="1959411"/>
              <a:ext cx="4902382"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 2000’s: Strategic governance adviser</a:t>
              </a:r>
              <a:endParaRPr sz="1600" dirty="0">
                <a:solidFill>
                  <a:srgbClr val="1D082A"/>
                </a:solidFill>
              </a:endParaRPr>
            </a:p>
          </p:txBody>
        </p:sp>
      </p:grpSp>
      <p:grpSp>
        <p:nvGrpSpPr>
          <p:cNvPr id="11" name="Group 10">
            <a:extLst>
              <a:ext uri="{FF2B5EF4-FFF2-40B4-BE49-F238E27FC236}">
                <a16:creationId xmlns:a16="http://schemas.microsoft.com/office/drawing/2014/main" id="{454830D2-5DA0-90C2-8968-5BF22621C1E5}"/>
              </a:ext>
            </a:extLst>
          </p:cNvPr>
          <p:cNvGrpSpPr/>
          <p:nvPr/>
        </p:nvGrpSpPr>
        <p:grpSpPr>
          <a:xfrm>
            <a:off x="2047467" y="2557734"/>
            <a:ext cx="6412033" cy="710400"/>
            <a:chOff x="2008501" y="2557734"/>
            <a:chExt cx="6412033" cy="710400"/>
          </a:xfrm>
        </p:grpSpPr>
        <p:sp>
          <p:nvSpPr>
            <p:cNvPr id="411" name="Google Shape;411;g364282b6af3_0_270">
              <a:extLst>
                <a:ext uri="{FF2B5EF4-FFF2-40B4-BE49-F238E27FC236}">
                  <a16:creationId xmlns:a16="http://schemas.microsoft.com/office/drawing/2014/main" id="{DE41485C-9508-2D1E-85C1-CAD5E660776F}"/>
                </a:ext>
              </a:extLst>
            </p:cNvPr>
            <p:cNvSpPr/>
            <p:nvPr/>
          </p:nvSpPr>
          <p:spPr>
            <a:xfrm>
              <a:off x="2008501" y="2557734"/>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sym typeface="Montserrat"/>
                </a:rPr>
                <a:t>3</a:t>
              </a:r>
              <a:endParaRPr dirty="0"/>
            </a:p>
          </p:txBody>
        </p:sp>
        <p:sp>
          <p:nvSpPr>
            <p:cNvPr id="414" name="Google Shape;414;g364282b6af3_0_270">
              <a:extLst>
                <a:ext uri="{FF2B5EF4-FFF2-40B4-BE49-F238E27FC236}">
                  <a16:creationId xmlns:a16="http://schemas.microsoft.com/office/drawing/2014/main" id="{9C4AB9C9-7DA9-4B81-9AF3-4C3CEA90EBEE}"/>
                </a:ext>
              </a:extLst>
            </p:cNvPr>
            <p:cNvSpPr txBox="1"/>
            <p:nvPr/>
          </p:nvSpPr>
          <p:spPr>
            <a:xfrm>
              <a:off x="2871037" y="2804491"/>
              <a:ext cx="5549497"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 1990’s: Legal and Compliance Officer </a:t>
              </a:r>
              <a:endParaRPr i="1" dirty="0">
                <a:solidFill>
                  <a:srgbClr val="1D082A"/>
                </a:solidFill>
              </a:endParaRPr>
            </a:p>
          </p:txBody>
        </p:sp>
      </p:grpSp>
      <p:grpSp>
        <p:nvGrpSpPr>
          <p:cNvPr id="10" name="Group 9">
            <a:extLst>
              <a:ext uri="{FF2B5EF4-FFF2-40B4-BE49-F238E27FC236}">
                <a16:creationId xmlns:a16="http://schemas.microsoft.com/office/drawing/2014/main" id="{8DF534B7-82CA-8C59-72F3-CABCC7E89735}"/>
              </a:ext>
            </a:extLst>
          </p:cNvPr>
          <p:cNvGrpSpPr/>
          <p:nvPr/>
        </p:nvGrpSpPr>
        <p:grpSpPr>
          <a:xfrm>
            <a:off x="1396795" y="3425757"/>
            <a:ext cx="7062705" cy="710400"/>
            <a:chOff x="1357829" y="3425757"/>
            <a:chExt cx="7062705" cy="710400"/>
          </a:xfrm>
        </p:grpSpPr>
        <p:sp>
          <p:nvSpPr>
            <p:cNvPr id="412" name="Google Shape;412;g364282b6af3_0_270">
              <a:extLst>
                <a:ext uri="{FF2B5EF4-FFF2-40B4-BE49-F238E27FC236}">
                  <a16:creationId xmlns:a16="http://schemas.microsoft.com/office/drawing/2014/main" id="{48DA3BDA-1C36-C475-0811-2B6D9D55B0F5}"/>
                </a:ext>
              </a:extLst>
            </p:cNvPr>
            <p:cNvSpPr/>
            <p:nvPr/>
          </p:nvSpPr>
          <p:spPr>
            <a:xfrm>
              <a:off x="1357829" y="3425757"/>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sym typeface="Montserrat"/>
                </a:rPr>
                <a:t>2</a:t>
              </a:r>
              <a:endParaRPr dirty="0"/>
            </a:p>
          </p:txBody>
        </p:sp>
        <p:sp>
          <p:nvSpPr>
            <p:cNvPr id="415" name="Google Shape;415;g364282b6af3_0_270">
              <a:extLst>
                <a:ext uri="{FF2B5EF4-FFF2-40B4-BE49-F238E27FC236}">
                  <a16:creationId xmlns:a16="http://schemas.microsoft.com/office/drawing/2014/main" id="{D0854552-AAFE-DC1F-98E4-06D6840DB4A9}"/>
                </a:ext>
              </a:extLst>
            </p:cNvPr>
            <p:cNvSpPr txBox="1"/>
            <p:nvPr/>
          </p:nvSpPr>
          <p:spPr>
            <a:xfrm>
              <a:off x="2220354" y="3627068"/>
              <a:ext cx="6200180"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 1980’s: Administrative custodian</a:t>
              </a:r>
              <a:endParaRPr sz="1600" dirty="0">
                <a:solidFill>
                  <a:srgbClr val="1D082A"/>
                </a:solidFill>
              </a:endParaRPr>
            </a:p>
          </p:txBody>
        </p:sp>
      </p:grpSp>
      <p:grpSp>
        <p:nvGrpSpPr>
          <p:cNvPr id="9" name="Group 8">
            <a:extLst>
              <a:ext uri="{FF2B5EF4-FFF2-40B4-BE49-F238E27FC236}">
                <a16:creationId xmlns:a16="http://schemas.microsoft.com/office/drawing/2014/main" id="{0C0BF707-BD02-3BF9-0F4A-5B4CA2C1083D}"/>
              </a:ext>
            </a:extLst>
          </p:cNvPr>
          <p:cNvGrpSpPr/>
          <p:nvPr/>
        </p:nvGrpSpPr>
        <p:grpSpPr>
          <a:xfrm>
            <a:off x="684501" y="4155368"/>
            <a:ext cx="7774999" cy="710400"/>
            <a:chOff x="684500" y="4155368"/>
            <a:chExt cx="7774999" cy="710400"/>
          </a:xfrm>
        </p:grpSpPr>
        <p:sp>
          <p:nvSpPr>
            <p:cNvPr id="2" name="Google Shape;412;g364282b6af3_0_270">
              <a:extLst>
                <a:ext uri="{FF2B5EF4-FFF2-40B4-BE49-F238E27FC236}">
                  <a16:creationId xmlns:a16="http://schemas.microsoft.com/office/drawing/2014/main" id="{CC12A2B9-A55A-26ED-BBBC-4C3875751D1E}"/>
                </a:ext>
              </a:extLst>
            </p:cNvPr>
            <p:cNvSpPr/>
            <p:nvPr/>
          </p:nvSpPr>
          <p:spPr>
            <a:xfrm>
              <a:off x="684500" y="4155368"/>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sym typeface="Montserrat"/>
                </a:rPr>
                <a:t>1</a:t>
              </a:r>
              <a:endParaRPr dirty="0"/>
            </a:p>
          </p:txBody>
        </p:sp>
        <p:sp>
          <p:nvSpPr>
            <p:cNvPr id="3" name="Google Shape;415;g364282b6af3_0_270">
              <a:extLst>
                <a:ext uri="{FF2B5EF4-FFF2-40B4-BE49-F238E27FC236}">
                  <a16:creationId xmlns:a16="http://schemas.microsoft.com/office/drawing/2014/main" id="{919DC11D-562E-203B-6ED8-2750993310A5}"/>
                </a:ext>
              </a:extLst>
            </p:cNvPr>
            <p:cNvSpPr txBox="1"/>
            <p:nvPr/>
          </p:nvSpPr>
          <p:spPr>
            <a:xfrm>
              <a:off x="1586002" y="4435587"/>
              <a:ext cx="6873497" cy="246221"/>
            </a:xfrm>
            <a:prstGeom prst="rect">
              <a:avLst/>
            </a:prstGeom>
            <a:solidFill>
              <a:schemeClr val="accent1">
                <a:lumMod val="60000"/>
                <a:lumOff val="40000"/>
              </a:schemeClr>
            </a:solidFill>
            <a:ln>
              <a:noFill/>
            </a:ln>
          </p:spPr>
          <p:txBody>
            <a:bodyPr spcFirstLastPara="1" wrap="square" lIns="0" tIns="0" rIns="0" bIns="0" anchor="t" anchorCtr="0">
              <a:spAutoFit/>
            </a:bodyPr>
            <a:lstStyle/>
            <a:p>
              <a:r>
                <a:rPr lang="en-US" sz="1600" dirty="0"/>
                <a:t> Way back when: ‘A mere servant’</a:t>
              </a:r>
            </a:p>
          </p:txBody>
        </p:sp>
      </p:grpSp>
      <p:sp>
        <p:nvSpPr>
          <p:cNvPr id="4" name="Google Shape;409;g364282b6af3_0_270">
            <a:extLst>
              <a:ext uri="{FF2B5EF4-FFF2-40B4-BE49-F238E27FC236}">
                <a16:creationId xmlns:a16="http://schemas.microsoft.com/office/drawing/2014/main" id="{131F1C58-DFAD-C8AB-90EB-C76029B65EBB}"/>
              </a:ext>
            </a:extLst>
          </p:cNvPr>
          <p:cNvSpPr txBox="1"/>
          <p:nvPr/>
        </p:nvSpPr>
        <p:spPr>
          <a:xfrm>
            <a:off x="836900" y="1250500"/>
            <a:ext cx="3299400" cy="572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3100">
              <a:solidFill>
                <a:srgbClr val="D88DCA"/>
              </a:solidFill>
              <a:latin typeface="Georgia"/>
              <a:ea typeface="Georgia"/>
              <a:cs typeface="Georgia"/>
              <a:sym typeface="Georgia"/>
            </a:endParaRPr>
          </a:p>
        </p:txBody>
      </p:sp>
      <p:grpSp>
        <p:nvGrpSpPr>
          <p:cNvPr id="13" name="Group 12">
            <a:extLst>
              <a:ext uri="{FF2B5EF4-FFF2-40B4-BE49-F238E27FC236}">
                <a16:creationId xmlns:a16="http://schemas.microsoft.com/office/drawing/2014/main" id="{EE355F11-872F-1076-74CD-88B1DA54F9B2}"/>
              </a:ext>
            </a:extLst>
          </p:cNvPr>
          <p:cNvGrpSpPr/>
          <p:nvPr/>
        </p:nvGrpSpPr>
        <p:grpSpPr>
          <a:xfrm>
            <a:off x="3385150" y="960100"/>
            <a:ext cx="5074350" cy="710400"/>
            <a:chOff x="3385150" y="960100"/>
            <a:chExt cx="5074350" cy="710400"/>
          </a:xfrm>
        </p:grpSpPr>
        <p:sp>
          <p:nvSpPr>
            <p:cNvPr id="5" name="Google Shape;410;g364282b6af3_0_270">
              <a:extLst>
                <a:ext uri="{FF2B5EF4-FFF2-40B4-BE49-F238E27FC236}">
                  <a16:creationId xmlns:a16="http://schemas.microsoft.com/office/drawing/2014/main" id="{51D59BF9-7050-4DD9-085D-220E7B7E8484}"/>
                </a:ext>
              </a:extLst>
            </p:cNvPr>
            <p:cNvSpPr/>
            <p:nvPr/>
          </p:nvSpPr>
          <p:spPr>
            <a:xfrm>
              <a:off x="3385150" y="960100"/>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ea typeface="Montserrat"/>
                  <a:cs typeface="Montserrat"/>
                  <a:sym typeface="Montserrat"/>
                </a:rPr>
                <a:t>5</a:t>
              </a:r>
              <a:endParaRPr dirty="0"/>
            </a:p>
          </p:txBody>
        </p:sp>
        <p:sp>
          <p:nvSpPr>
            <p:cNvPr id="6" name="Google Shape;413;g364282b6af3_0_270">
              <a:extLst>
                <a:ext uri="{FF2B5EF4-FFF2-40B4-BE49-F238E27FC236}">
                  <a16:creationId xmlns:a16="http://schemas.microsoft.com/office/drawing/2014/main" id="{C86BEF1E-6EEC-DF21-489B-A57F8F6E871F}"/>
                </a:ext>
              </a:extLst>
            </p:cNvPr>
            <p:cNvSpPr txBox="1"/>
            <p:nvPr/>
          </p:nvSpPr>
          <p:spPr>
            <a:xfrm>
              <a:off x="4371670" y="1161411"/>
              <a:ext cx="4087830"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 2020s: Chief Governance Officer </a:t>
              </a:r>
              <a:endParaRPr sz="1600" dirty="0">
                <a:solidFill>
                  <a:srgbClr val="1D082A"/>
                </a:solidFill>
              </a:endParaRPr>
            </a:p>
          </p:txBody>
        </p:sp>
      </p:grpSp>
      <p:grpSp>
        <p:nvGrpSpPr>
          <p:cNvPr id="14" name="Group 13">
            <a:extLst>
              <a:ext uri="{FF2B5EF4-FFF2-40B4-BE49-F238E27FC236}">
                <a16:creationId xmlns:a16="http://schemas.microsoft.com/office/drawing/2014/main" id="{BED6D4CC-5647-01ED-B0AB-8D0442786FBA}"/>
              </a:ext>
            </a:extLst>
          </p:cNvPr>
          <p:cNvGrpSpPr/>
          <p:nvPr/>
        </p:nvGrpSpPr>
        <p:grpSpPr>
          <a:xfrm>
            <a:off x="4114674" y="236085"/>
            <a:ext cx="4344826" cy="710400"/>
            <a:chOff x="4114673" y="236085"/>
            <a:chExt cx="4344826" cy="710400"/>
          </a:xfrm>
        </p:grpSpPr>
        <p:sp>
          <p:nvSpPr>
            <p:cNvPr id="7" name="Google Shape;410;g364282b6af3_0_270">
              <a:extLst>
                <a:ext uri="{FF2B5EF4-FFF2-40B4-BE49-F238E27FC236}">
                  <a16:creationId xmlns:a16="http://schemas.microsoft.com/office/drawing/2014/main" id="{E595F815-6C60-A87E-734E-BBFF72411993}"/>
                </a:ext>
              </a:extLst>
            </p:cNvPr>
            <p:cNvSpPr/>
            <p:nvPr/>
          </p:nvSpPr>
          <p:spPr>
            <a:xfrm>
              <a:off x="4114673" y="236085"/>
              <a:ext cx="729523" cy="710400"/>
            </a:xfrm>
            <a:prstGeom prst="ellipse">
              <a:avLst/>
            </a:prstGeom>
            <a:solidFill>
              <a:srgbClr val="1D08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Montserrat"/>
                  <a:ea typeface="Montserrat"/>
                  <a:cs typeface="Montserrat"/>
                  <a:sym typeface="Montserrat"/>
                </a:rPr>
                <a:t>6</a:t>
              </a:r>
              <a:endParaRPr dirty="0"/>
            </a:p>
          </p:txBody>
        </p:sp>
        <p:sp>
          <p:nvSpPr>
            <p:cNvPr id="8" name="Google Shape;413;g364282b6af3_0_270">
              <a:extLst>
                <a:ext uri="{FF2B5EF4-FFF2-40B4-BE49-F238E27FC236}">
                  <a16:creationId xmlns:a16="http://schemas.microsoft.com/office/drawing/2014/main" id="{6E818F94-7C5D-1643-09A3-658FAD1BA8A4}"/>
                </a:ext>
              </a:extLst>
            </p:cNvPr>
            <p:cNvSpPr txBox="1"/>
            <p:nvPr/>
          </p:nvSpPr>
          <p:spPr>
            <a:xfrm>
              <a:off x="5056170" y="423796"/>
              <a:ext cx="3403329" cy="307777"/>
            </a:xfrm>
            <a:prstGeom prst="rect">
              <a:avLst/>
            </a:prstGeom>
            <a:solidFill>
              <a:schemeClr val="accent1">
                <a:lumMod val="60000"/>
                <a:lumOff val="40000"/>
              </a:schemeClr>
            </a:solid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en-GB" sz="1600" dirty="0">
                  <a:solidFill>
                    <a:srgbClr val="1D082A"/>
                  </a:solidFill>
                </a:rPr>
                <a:t> 2030s: ???? </a:t>
              </a:r>
              <a:endParaRPr sz="1600" dirty="0">
                <a:solidFill>
                  <a:srgbClr val="1D082A"/>
                </a:solidFill>
              </a:endParaRPr>
            </a:p>
          </p:txBody>
        </p:sp>
      </p:grpSp>
    </p:spTree>
    <p:extLst>
      <p:ext uri="{BB962C8B-B14F-4D97-AF65-F5344CB8AC3E}">
        <p14:creationId xmlns:p14="http://schemas.microsoft.com/office/powerpoint/2010/main" val="3352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746"/>
        </a:solidFill>
        <a:effectLst/>
      </p:bgPr>
    </p:bg>
    <p:spTree>
      <p:nvGrpSpPr>
        <p:cNvPr id="1" name="Shape 472"/>
        <p:cNvGrpSpPr/>
        <p:nvPr/>
      </p:nvGrpSpPr>
      <p:grpSpPr>
        <a:xfrm>
          <a:off x="0" y="0"/>
          <a:ext cx="0" cy="0"/>
          <a:chOff x="0" y="0"/>
          <a:chExt cx="0" cy="0"/>
        </a:xfrm>
      </p:grpSpPr>
      <p:pic>
        <p:nvPicPr>
          <p:cNvPr id="473" name="Google Shape;473;g364282b6af3_0_452" title="shutterstock_2603758387.jpg"/>
          <p:cNvPicPr preferRelativeResize="0">
            <a:picLocks noGrp="1"/>
          </p:cNvPicPr>
          <p:nvPr>
            <p:ph type="pic" idx="4"/>
          </p:nvPr>
        </p:nvPicPr>
        <p:blipFill rotWithShape="1">
          <a:blip r:embed="rId3">
            <a:alphaModFix/>
          </a:blip>
          <a:srcRect l="31104" r="22423"/>
          <a:stretch/>
        </p:blipFill>
        <p:spPr>
          <a:xfrm>
            <a:off x="4807175" y="-3500"/>
            <a:ext cx="4336748" cy="5143500"/>
          </a:xfrm>
          <a:prstGeom prst="rect">
            <a:avLst/>
          </a:prstGeom>
          <a:noFill/>
        </p:spPr>
      </p:pic>
      <p:sp>
        <p:nvSpPr>
          <p:cNvPr id="474" name="Google Shape;474;g364282b6af3_0_452"/>
          <p:cNvSpPr txBox="1"/>
          <p:nvPr/>
        </p:nvSpPr>
        <p:spPr>
          <a:xfrm>
            <a:off x="684505" y="2101963"/>
            <a:ext cx="3324300" cy="2359620"/>
          </a:xfrm>
          <a:prstGeom prst="rect">
            <a:avLst/>
          </a:prstGeom>
          <a:noFill/>
          <a:ln>
            <a:noFill/>
          </a:ln>
        </p:spPr>
        <p:txBody>
          <a:bodyPr spcFirstLastPara="1" wrap="square" lIns="0" tIns="0" rIns="0" bIns="0" anchor="t" anchorCtr="0">
            <a:spAutoFit/>
          </a:bodyPr>
          <a:lstStyle/>
          <a:p>
            <a:pPr marL="171450" indent="-171450">
              <a:lnSpc>
                <a:spcPct val="125000"/>
              </a:lnSpc>
              <a:spcBef>
                <a:spcPts val="1000"/>
              </a:spcBef>
              <a:buClr>
                <a:schemeClr val="bg1"/>
              </a:buClr>
              <a:buSzPts val="1100"/>
              <a:buFont typeface="Wingdings" panose="05000000000000000000" pitchFamily="2" charset="2"/>
              <a:buChar char="§"/>
            </a:pPr>
            <a:r>
              <a:rPr lang="en-GB" sz="1200" dirty="0">
                <a:solidFill>
                  <a:srgbClr val="FFFFFF"/>
                </a:solidFill>
              </a:rPr>
              <a:t>The Co. Sec role has huge scope for personal growth and development </a:t>
            </a:r>
          </a:p>
          <a:p>
            <a:pPr marL="171450" lvl="0" indent="-171450" algn="l" rtl="0">
              <a:lnSpc>
                <a:spcPct val="125000"/>
              </a:lnSpc>
              <a:spcBef>
                <a:spcPts val="1000"/>
              </a:spcBef>
              <a:spcAft>
                <a:spcPts val="0"/>
              </a:spcAft>
              <a:buClr>
                <a:schemeClr val="bg1"/>
              </a:buClr>
              <a:buSzPts val="1100"/>
              <a:buFont typeface="Wingdings" panose="05000000000000000000" pitchFamily="2" charset="2"/>
              <a:buChar char="§"/>
            </a:pPr>
            <a:r>
              <a:rPr lang="en-GB" sz="1200" dirty="0">
                <a:solidFill>
                  <a:srgbClr val="FFFFFF"/>
                </a:solidFill>
              </a:rPr>
              <a:t>Roles in companies are often what we make them and how we choose to perform them</a:t>
            </a:r>
          </a:p>
          <a:p>
            <a:pPr marL="171450" lvl="0" indent="-171450" algn="l" rtl="0">
              <a:lnSpc>
                <a:spcPct val="125000"/>
              </a:lnSpc>
              <a:spcBef>
                <a:spcPts val="1000"/>
              </a:spcBef>
              <a:spcAft>
                <a:spcPts val="0"/>
              </a:spcAft>
              <a:buClr>
                <a:schemeClr val="bg1"/>
              </a:buClr>
              <a:buSzPts val="1100"/>
              <a:buFont typeface="Wingdings" panose="05000000000000000000" pitchFamily="2" charset="2"/>
              <a:buChar char="§"/>
            </a:pPr>
            <a:r>
              <a:rPr lang="en-GB" sz="1200" dirty="0">
                <a:solidFill>
                  <a:srgbClr val="FFFFFF"/>
                </a:solidFill>
              </a:rPr>
              <a:t>If we behave like an ‘administrative assistant’   or like the Chief Governance Officer that is how we will be perceived</a:t>
            </a:r>
          </a:p>
          <a:p>
            <a:pPr marL="0" lvl="0" indent="0" algn="l" rtl="0">
              <a:lnSpc>
                <a:spcPct val="125000"/>
              </a:lnSpc>
              <a:spcBef>
                <a:spcPts val="1000"/>
              </a:spcBef>
              <a:spcAft>
                <a:spcPts val="0"/>
              </a:spcAft>
              <a:buClr>
                <a:srgbClr val="000000"/>
              </a:buClr>
              <a:buSzPts val="1100"/>
              <a:buFont typeface="Arial"/>
              <a:buNone/>
            </a:pPr>
            <a:endParaRPr sz="1200" dirty="0">
              <a:solidFill>
                <a:srgbClr val="FFFFFF"/>
              </a:solidFill>
            </a:endParaRPr>
          </a:p>
        </p:txBody>
      </p:sp>
      <p:sp>
        <p:nvSpPr>
          <p:cNvPr id="475" name="Google Shape;475;g364282b6af3_0_452"/>
          <p:cNvSpPr txBox="1"/>
          <p:nvPr/>
        </p:nvSpPr>
        <p:spPr>
          <a:xfrm>
            <a:off x="684500" y="1098100"/>
            <a:ext cx="3299400" cy="572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3100">
              <a:solidFill>
                <a:srgbClr val="FFFFFF"/>
              </a:solidFill>
              <a:latin typeface="Georgia"/>
              <a:ea typeface="Georgia"/>
              <a:cs typeface="Georgia"/>
              <a:sym typeface="Georgia"/>
            </a:endParaRPr>
          </a:p>
        </p:txBody>
      </p:sp>
      <p:sp>
        <p:nvSpPr>
          <p:cNvPr id="478" name="Google Shape;478;g364282b6af3_0_452"/>
          <p:cNvSpPr txBox="1">
            <a:spLocks noGrp="1"/>
          </p:cNvSpPr>
          <p:nvPr>
            <p:ph type="title"/>
          </p:nvPr>
        </p:nvSpPr>
        <p:spPr>
          <a:xfrm>
            <a:off x="686998" y="1221725"/>
            <a:ext cx="3299400" cy="57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solidFill>
                  <a:srgbClr val="FFFFFF"/>
                </a:solidFill>
              </a:rPr>
              <a:t>Shaping the job</a:t>
            </a:r>
            <a:endParaRPr dirty="0">
              <a:solidFill>
                <a:srgbClr val="FFFFFF"/>
              </a:solidFill>
            </a:endParaRPr>
          </a:p>
        </p:txBody>
      </p:sp>
      <p:pic>
        <p:nvPicPr>
          <p:cNvPr id="480" name="Google Shape;480;g364282b6af3_0_452"/>
          <p:cNvPicPr preferRelativeResize="0"/>
          <p:nvPr/>
        </p:nvPicPr>
        <p:blipFill rotWithShape="1">
          <a:blip r:embed="rId4">
            <a:alphaModFix/>
          </a:blip>
          <a:srcRect/>
          <a:stretch/>
        </p:blipFill>
        <p:spPr>
          <a:xfrm>
            <a:off x="0" y="0"/>
            <a:ext cx="1673774" cy="941501"/>
          </a:xfrm>
          <a:prstGeom prst="rect">
            <a:avLst/>
          </a:prstGeom>
          <a:noFill/>
          <a:ln>
            <a:noFill/>
          </a:ln>
        </p:spPr>
      </p:pic>
      <p:grpSp>
        <p:nvGrpSpPr>
          <p:cNvPr id="481" name="Google Shape;481;g364282b6af3_0_452"/>
          <p:cNvGrpSpPr/>
          <p:nvPr/>
        </p:nvGrpSpPr>
        <p:grpSpPr>
          <a:xfrm>
            <a:off x="-50" y="4605450"/>
            <a:ext cx="563700" cy="338700"/>
            <a:chOff x="-50" y="4605450"/>
            <a:chExt cx="563700" cy="338700"/>
          </a:xfrm>
        </p:grpSpPr>
        <p:sp>
          <p:nvSpPr>
            <p:cNvPr id="482" name="Google Shape;482;g364282b6af3_0_452"/>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g364282b6af3_0_452"/>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19</a:t>
              </a:fld>
              <a:endParaRPr sz="1000" b="1" i="0" u="none" strike="noStrike" cap="none">
                <a:solidFill>
                  <a:srgbClr val="1D082A"/>
                </a:solidFill>
              </a:endParaRPr>
            </a:p>
          </p:txBody>
        </p:sp>
      </p:grpSp>
    </p:spTree>
    <p:extLst>
      <p:ext uri="{BB962C8B-B14F-4D97-AF65-F5344CB8AC3E}">
        <p14:creationId xmlns:p14="http://schemas.microsoft.com/office/powerpoint/2010/main" val="2137169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EE"/>
        </a:solidFill>
        <a:effectLst/>
      </p:bgPr>
    </p:bg>
    <p:spTree>
      <p:nvGrpSpPr>
        <p:cNvPr id="1" name="Shape 188"/>
        <p:cNvGrpSpPr/>
        <p:nvPr/>
      </p:nvGrpSpPr>
      <p:grpSpPr>
        <a:xfrm>
          <a:off x="0" y="0"/>
          <a:ext cx="0" cy="0"/>
          <a:chOff x="0" y="0"/>
          <a:chExt cx="0" cy="0"/>
        </a:xfrm>
      </p:grpSpPr>
      <p:sp>
        <p:nvSpPr>
          <p:cNvPr id="189" name="Google Shape;189;g2b43dbd8da9_0_82"/>
          <p:cNvSpPr txBox="1">
            <a:spLocks noGrp="1"/>
          </p:cNvSpPr>
          <p:nvPr>
            <p:ph type="subTitle" idx="1"/>
          </p:nvPr>
        </p:nvSpPr>
        <p:spPr>
          <a:xfrm>
            <a:off x="622400" y="1994550"/>
            <a:ext cx="3925800" cy="21177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0"/>
              </a:spcBef>
              <a:spcAft>
                <a:spcPts val="0"/>
              </a:spcAft>
              <a:buSzPts val="1400"/>
              <a:buNone/>
            </a:pPr>
            <a:r>
              <a:rPr lang="en-GB" sz="1100" dirty="0">
                <a:solidFill>
                  <a:srgbClr val="1D082A"/>
                </a:solidFill>
              </a:rPr>
              <a:t>Gerry is an experienced Chair, Director and Company Secretary with over 30 years in the front line of corporate governance </a:t>
            </a:r>
            <a:r>
              <a:rPr lang="en-GB" sz="1100" dirty="0"/>
              <a:t>as an executive and Co. Sec., then as a Director and Chair and latterly as a consultant and trainer. </a:t>
            </a:r>
            <a:r>
              <a:rPr lang="en-GB" sz="1100" dirty="0">
                <a:solidFill>
                  <a:srgbClr val="1D082A"/>
                </a:solidFill>
              </a:rPr>
              <a:t> </a:t>
            </a:r>
          </a:p>
          <a:p>
            <a:pPr marL="0" lvl="0" indent="0" algn="just" rtl="0">
              <a:lnSpc>
                <a:spcPct val="115000"/>
              </a:lnSpc>
              <a:spcBef>
                <a:spcPts val="0"/>
              </a:spcBef>
              <a:spcAft>
                <a:spcPts val="0"/>
              </a:spcAft>
              <a:buSzPts val="1400"/>
              <a:buNone/>
            </a:pPr>
            <a:endParaRPr lang="en-GB" sz="1100" dirty="0"/>
          </a:p>
          <a:p>
            <a:pPr marL="0" lvl="0" indent="0" algn="just" rtl="0">
              <a:lnSpc>
                <a:spcPct val="115000"/>
              </a:lnSpc>
              <a:spcBef>
                <a:spcPts val="0"/>
              </a:spcBef>
              <a:spcAft>
                <a:spcPts val="0"/>
              </a:spcAft>
              <a:buSzPts val="1400"/>
              <a:buNone/>
            </a:pPr>
            <a:r>
              <a:rPr lang="en-GB" sz="1100" dirty="0">
                <a:solidFill>
                  <a:srgbClr val="1D082A"/>
                </a:solidFill>
              </a:rPr>
              <a:t>These various perspectives have provided him with insights into how the Co. Sec can be most effective in setting the board  up for success which he will share with us today. </a:t>
            </a:r>
            <a:endParaRPr sz="1100" dirty="0">
              <a:solidFill>
                <a:srgbClr val="1D082A"/>
              </a:solidFill>
            </a:endParaRPr>
          </a:p>
        </p:txBody>
      </p:sp>
      <p:sp>
        <p:nvSpPr>
          <p:cNvPr id="190" name="Google Shape;190;g2b43dbd8da9_0_82"/>
          <p:cNvSpPr/>
          <p:nvPr/>
        </p:nvSpPr>
        <p:spPr>
          <a:xfrm>
            <a:off x="6705625" y="0"/>
            <a:ext cx="24384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b43dbd8da9_0_82"/>
          <p:cNvSpPr txBox="1">
            <a:spLocks noGrp="1"/>
          </p:cNvSpPr>
          <p:nvPr>
            <p:ph type="title"/>
          </p:nvPr>
        </p:nvSpPr>
        <p:spPr>
          <a:xfrm>
            <a:off x="622400" y="1186650"/>
            <a:ext cx="3299400" cy="552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100"/>
              <a:buNone/>
            </a:pPr>
            <a:r>
              <a:rPr lang="en-GB" sz="2800">
                <a:solidFill>
                  <a:srgbClr val="1D082A"/>
                </a:solidFill>
              </a:rPr>
              <a:t>About the speaker</a:t>
            </a:r>
            <a:endParaRPr sz="2800">
              <a:solidFill>
                <a:srgbClr val="1D082A"/>
              </a:solidFill>
            </a:endParaRPr>
          </a:p>
        </p:txBody>
      </p:sp>
      <p:pic>
        <p:nvPicPr>
          <p:cNvPr id="3" name="Picture Placeholder 2" descr="A person in a blue shirt&#10;&#10;AI-generated content may be incorrect.">
            <a:extLst>
              <a:ext uri="{FF2B5EF4-FFF2-40B4-BE49-F238E27FC236}">
                <a16:creationId xmlns:a16="http://schemas.microsoft.com/office/drawing/2014/main" id="{CF72663F-4F7C-4C1C-ECDC-C9D9F0E2BAB0}"/>
              </a:ext>
            </a:extLst>
          </p:cNvPr>
          <p:cNvPicPr>
            <a:picLocks noGrp="1" noChangeAspect="1"/>
          </p:cNvPicPr>
          <p:nvPr>
            <p:ph type="pic" idx="4"/>
          </p:nvPr>
        </p:nvPicPr>
        <p:blipFill>
          <a:blip r:embed="rId3"/>
          <a:srcRect l="9824" r="9824"/>
          <a:stretch>
            <a:fillRect/>
          </a:stretch>
        </p:blipFill>
        <p:spPr>
          <a:xfrm>
            <a:off x="5235575" y="838200"/>
            <a:ext cx="3087688" cy="3662363"/>
          </a:xfrm>
          <a:prstGeom prst="rect">
            <a:avLst/>
          </a:prstGeom>
          <a:noFill/>
        </p:spPr>
      </p:pic>
      <p:grpSp>
        <p:nvGrpSpPr>
          <p:cNvPr id="193" name="Google Shape;193;g2b43dbd8da9_0_82"/>
          <p:cNvGrpSpPr/>
          <p:nvPr/>
        </p:nvGrpSpPr>
        <p:grpSpPr>
          <a:xfrm>
            <a:off x="-50" y="4605450"/>
            <a:ext cx="563700" cy="338700"/>
            <a:chOff x="-50" y="4605450"/>
            <a:chExt cx="563700" cy="338700"/>
          </a:xfrm>
        </p:grpSpPr>
        <p:sp>
          <p:nvSpPr>
            <p:cNvPr id="194" name="Google Shape;194;g2b43dbd8da9_0_82"/>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b43dbd8da9_0_82"/>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2</a:t>
              </a:fld>
              <a:endParaRPr sz="1000" b="1" i="0" u="none" strike="noStrike" cap="none">
                <a:solidFill>
                  <a:srgbClr val="1D082A"/>
                </a:solidFill>
              </a:endParaRPr>
            </a:p>
          </p:txBody>
        </p:sp>
      </p:grpSp>
      <p:sp>
        <p:nvSpPr>
          <p:cNvPr id="196" name="Google Shape;196;g2b43dbd8da9_0_82"/>
          <p:cNvSpPr/>
          <p:nvPr/>
        </p:nvSpPr>
        <p:spPr>
          <a:xfrm>
            <a:off x="5060225" y="4016975"/>
            <a:ext cx="2940900" cy="6885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g2b43dbd8da9_0_82"/>
          <p:cNvSpPr txBox="1"/>
          <p:nvPr/>
        </p:nvSpPr>
        <p:spPr>
          <a:xfrm>
            <a:off x="5709086" y="4251600"/>
            <a:ext cx="3651600" cy="288541"/>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500" b="1" dirty="0">
                <a:solidFill>
                  <a:srgbClr val="1D082A"/>
                </a:solidFill>
              </a:rPr>
              <a:t>Gerry Egan</a:t>
            </a:r>
            <a:endParaRPr sz="1600" b="1" i="0" u="none" strike="noStrike" cap="none" dirty="0">
              <a:solidFill>
                <a:srgbClr val="1D082A"/>
              </a:solidFill>
              <a:latin typeface="Arial"/>
              <a:ea typeface="Arial"/>
              <a:cs typeface="Arial"/>
              <a:sym typeface="Arial"/>
            </a:endParaRPr>
          </a:p>
        </p:txBody>
      </p:sp>
      <p:pic>
        <p:nvPicPr>
          <p:cNvPr id="198" name="Google Shape;198;g2b43dbd8da9_0_82" title="TCGI_Icons 2022_Webinars.png"/>
          <p:cNvPicPr preferRelativeResize="0"/>
          <p:nvPr/>
        </p:nvPicPr>
        <p:blipFill rotWithShape="1">
          <a:blip r:embed="rId4">
            <a:alphaModFix/>
          </a:blip>
          <a:srcRect l="14211" t="20735" r="17626" b="19179"/>
          <a:stretch/>
        </p:blipFill>
        <p:spPr>
          <a:xfrm>
            <a:off x="5235575" y="4202150"/>
            <a:ext cx="384251" cy="3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431"/>
        <p:cNvGrpSpPr/>
        <p:nvPr/>
      </p:nvGrpSpPr>
      <p:grpSpPr>
        <a:xfrm>
          <a:off x="0" y="0"/>
          <a:ext cx="0" cy="0"/>
          <a:chOff x="0" y="0"/>
          <a:chExt cx="0" cy="0"/>
        </a:xfrm>
      </p:grpSpPr>
      <p:sp>
        <p:nvSpPr>
          <p:cNvPr id="432" name="Google Shape;432;g364282b6af3_0_104"/>
          <p:cNvSpPr txBox="1"/>
          <p:nvPr/>
        </p:nvSpPr>
        <p:spPr>
          <a:xfrm>
            <a:off x="669869" y="889654"/>
            <a:ext cx="2435213" cy="3122137"/>
          </a:xfrm>
          <a:prstGeom prst="rect">
            <a:avLst/>
          </a:prstGeom>
          <a:solidFill>
            <a:schemeClr val="accent1">
              <a:lumMod val="75000"/>
            </a:schemeClr>
          </a:solidFill>
          <a:ln>
            <a:noFill/>
          </a:ln>
        </p:spPr>
        <p:txBody>
          <a:bodyPr spcFirstLastPara="1" wrap="square" lIns="0" tIns="0" rIns="0" bIns="0" anchor="t" anchorCtr="0">
            <a:spAutoFit/>
          </a:bodyPr>
          <a:lstStyle/>
          <a:p>
            <a:pPr marL="0" lvl="0" indent="0" algn="ctr" rtl="0">
              <a:lnSpc>
                <a:spcPct val="135000"/>
              </a:lnSpc>
              <a:spcAft>
                <a:spcPts val="0"/>
              </a:spcAft>
              <a:buClr>
                <a:srgbClr val="000000"/>
              </a:buClr>
              <a:buSzPts val="1100"/>
              <a:buFont typeface="Arial"/>
              <a:buNone/>
            </a:pPr>
            <a:r>
              <a:rPr lang="en-GB" sz="1200" b="1" dirty="0">
                <a:solidFill>
                  <a:srgbClr val="FFFFFF"/>
                </a:solidFill>
              </a:rPr>
              <a:t>Ongoing CPD</a:t>
            </a:r>
          </a:p>
          <a:p>
            <a:pPr marL="171450" lvl="0" indent="-171450">
              <a:lnSpc>
                <a:spcPct val="135000"/>
              </a:lnSpc>
              <a:buClr>
                <a:schemeClr val="bg1"/>
              </a:buClr>
              <a:buFont typeface="Wingdings" panose="05000000000000000000" pitchFamily="2" charset="2"/>
              <a:buChar char="§"/>
            </a:pPr>
            <a:r>
              <a:rPr lang="en-IE" sz="1100" dirty="0">
                <a:solidFill>
                  <a:schemeClr val="bg1"/>
                </a:solidFill>
              </a:rPr>
              <a:t>Changes in company law </a:t>
            </a:r>
          </a:p>
          <a:p>
            <a:pPr marL="171450" lvl="0" indent="-171450">
              <a:lnSpc>
                <a:spcPct val="135000"/>
              </a:lnSpc>
              <a:buClr>
                <a:schemeClr val="bg1"/>
              </a:buClr>
              <a:buFont typeface="Wingdings" panose="05000000000000000000" pitchFamily="2" charset="2"/>
              <a:buChar char="§"/>
            </a:pPr>
            <a:r>
              <a:rPr lang="en-IE" sz="1100" dirty="0">
                <a:solidFill>
                  <a:schemeClr val="bg1"/>
                </a:solidFill>
              </a:rPr>
              <a:t>Updates to corporate governance codes (e.g. UK Corporate Governance Code)</a:t>
            </a:r>
          </a:p>
          <a:p>
            <a:pPr marL="171450" lvl="0" indent="-171450">
              <a:lnSpc>
                <a:spcPct val="135000"/>
              </a:lnSpc>
              <a:buClr>
                <a:schemeClr val="bg1"/>
              </a:buClr>
              <a:buFont typeface="Wingdings" panose="05000000000000000000" pitchFamily="2" charset="2"/>
              <a:buChar char="§"/>
            </a:pPr>
            <a:r>
              <a:rPr lang="en-IE" sz="1100" dirty="0">
                <a:solidFill>
                  <a:schemeClr val="bg1"/>
                </a:solidFill>
              </a:rPr>
              <a:t>Sector-specific developments (e.g. NHF Code for Housing, Code of Governance for State Bodies)</a:t>
            </a:r>
          </a:p>
          <a:p>
            <a:pPr marL="171450" lvl="0" indent="-171450">
              <a:lnSpc>
                <a:spcPct val="135000"/>
              </a:lnSpc>
              <a:buClr>
                <a:schemeClr val="bg1"/>
              </a:buClr>
              <a:buFont typeface="Wingdings" panose="05000000000000000000" pitchFamily="2" charset="2"/>
              <a:buChar char="§"/>
            </a:pPr>
            <a:r>
              <a:rPr lang="en-IE" sz="1100" dirty="0">
                <a:solidFill>
                  <a:schemeClr val="bg1"/>
                </a:solidFill>
              </a:rPr>
              <a:t>Boardroom dynamics and governance trends (e.g. ESG, stakeholder engagement, AI and digital governance)</a:t>
            </a:r>
          </a:p>
          <a:p>
            <a:pPr marL="0" lvl="0" indent="0" algn="l" rtl="0">
              <a:lnSpc>
                <a:spcPct val="125000"/>
              </a:lnSpc>
              <a:spcBef>
                <a:spcPts val="1000"/>
              </a:spcBef>
              <a:spcAft>
                <a:spcPts val="0"/>
              </a:spcAft>
              <a:buClr>
                <a:srgbClr val="000000"/>
              </a:buClr>
              <a:buSzPts val="1100"/>
              <a:buFont typeface="Arial"/>
              <a:buNone/>
            </a:pPr>
            <a:endParaRPr sz="1200" dirty="0">
              <a:solidFill>
                <a:srgbClr val="FFFFFF"/>
              </a:solidFill>
            </a:endParaRPr>
          </a:p>
        </p:txBody>
      </p:sp>
      <p:sp>
        <p:nvSpPr>
          <p:cNvPr id="433" name="Google Shape;433;g364282b6af3_0_104"/>
          <p:cNvSpPr txBox="1"/>
          <p:nvPr/>
        </p:nvSpPr>
        <p:spPr>
          <a:xfrm>
            <a:off x="723657" y="4564047"/>
            <a:ext cx="7947593" cy="384721"/>
          </a:xfrm>
          <a:prstGeom prst="rect">
            <a:avLst/>
          </a:prstGeom>
          <a:solidFill>
            <a:schemeClr val="bg1"/>
          </a:solid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en-GB" sz="1000" b="1" dirty="0">
                <a:solidFill>
                  <a:srgbClr val="001746"/>
                </a:solidFill>
              </a:rPr>
              <a:t>Formal knowledge and qualifications</a:t>
            </a:r>
          </a:p>
          <a:p>
            <a:pPr marL="0" lvl="0" indent="0" algn="ctr" rtl="0">
              <a:lnSpc>
                <a:spcPct val="125000"/>
              </a:lnSpc>
              <a:spcBef>
                <a:spcPts val="0"/>
              </a:spcBef>
              <a:spcAft>
                <a:spcPts val="0"/>
              </a:spcAft>
              <a:buNone/>
            </a:pPr>
            <a:r>
              <a:rPr lang="en-GB" sz="1000" dirty="0">
                <a:solidFill>
                  <a:srgbClr val="001746"/>
                </a:solidFill>
              </a:rPr>
              <a:t>Legal and governance, accounting, risk and compliance</a:t>
            </a:r>
            <a:endParaRPr sz="1000" dirty="0">
              <a:solidFill>
                <a:srgbClr val="001746"/>
              </a:solidFill>
            </a:endParaRPr>
          </a:p>
        </p:txBody>
      </p:sp>
      <p:sp>
        <p:nvSpPr>
          <p:cNvPr id="434" name="Google Shape;434;g364282b6af3_0_104"/>
          <p:cNvSpPr txBox="1">
            <a:spLocks noGrp="1"/>
          </p:cNvSpPr>
          <p:nvPr>
            <p:ph type="title"/>
          </p:nvPr>
        </p:nvSpPr>
        <p:spPr>
          <a:xfrm>
            <a:off x="2031300" y="338941"/>
            <a:ext cx="4515496" cy="57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solidFill>
                  <a:srgbClr val="FFFFFF"/>
                </a:solidFill>
              </a:rPr>
              <a:t>Progressing in the role </a:t>
            </a:r>
            <a:endParaRPr dirty="0">
              <a:solidFill>
                <a:srgbClr val="FFFFFF"/>
              </a:solidFill>
            </a:endParaRPr>
          </a:p>
        </p:txBody>
      </p:sp>
      <p:grpSp>
        <p:nvGrpSpPr>
          <p:cNvPr id="437" name="Google Shape;437;g364282b6af3_0_104"/>
          <p:cNvGrpSpPr/>
          <p:nvPr/>
        </p:nvGrpSpPr>
        <p:grpSpPr>
          <a:xfrm>
            <a:off x="-50" y="4605450"/>
            <a:ext cx="563700" cy="338700"/>
            <a:chOff x="-50" y="4605450"/>
            <a:chExt cx="563700" cy="338700"/>
          </a:xfrm>
        </p:grpSpPr>
        <p:sp>
          <p:nvSpPr>
            <p:cNvPr id="438" name="Google Shape;438;g364282b6af3_0_104"/>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364282b6af3_0_104"/>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20</a:t>
              </a:fld>
              <a:endParaRPr sz="1000" b="1" i="0" u="none" strike="noStrike" cap="none">
                <a:solidFill>
                  <a:srgbClr val="1D082A"/>
                </a:solidFill>
              </a:endParaRPr>
            </a:p>
          </p:txBody>
        </p:sp>
      </p:grpSp>
      <p:pic>
        <p:nvPicPr>
          <p:cNvPr id="440" name="Google Shape;440;g364282b6af3_0_104"/>
          <p:cNvPicPr preferRelativeResize="0"/>
          <p:nvPr/>
        </p:nvPicPr>
        <p:blipFill rotWithShape="1">
          <a:blip r:embed="rId3">
            <a:alphaModFix/>
          </a:blip>
          <a:srcRect/>
          <a:stretch/>
        </p:blipFill>
        <p:spPr>
          <a:xfrm>
            <a:off x="0" y="0"/>
            <a:ext cx="1673774" cy="941501"/>
          </a:xfrm>
          <a:prstGeom prst="rect">
            <a:avLst/>
          </a:prstGeom>
          <a:noFill/>
          <a:ln>
            <a:noFill/>
          </a:ln>
        </p:spPr>
      </p:pic>
      <p:sp>
        <p:nvSpPr>
          <p:cNvPr id="2" name="Google Shape;432;g364282b6af3_0_104">
            <a:extLst>
              <a:ext uri="{FF2B5EF4-FFF2-40B4-BE49-F238E27FC236}">
                <a16:creationId xmlns:a16="http://schemas.microsoft.com/office/drawing/2014/main" id="{156263E6-D8D9-038C-2BDE-2CB22E0C7A4B}"/>
              </a:ext>
            </a:extLst>
          </p:cNvPr>
          <p:cNvSpPr txBox="1"/>
          <p:nvPr/>
        </p:nvSpPr>
        <p:spPr>
          <a:xfrm>
            <a:off x="3461605" y="889654"/>
            <a:ext cx="2435213" cy="3520194"/>
          </a:xfrm>
          <a:prstGeom prst="rect">
            <a:avLst/>
          </a:prstGeom>
          <a:solidFill>
            <a:srgbClr val="FFC000"/>
          </a:solidFill>
          <a:ln>
            <a:noFill/>
          </a:ln>
        </p:spPr>
        <p:txBody>
          <a:bodyPr spcFirstLastPara="1" wrap="square" lIns="0" tIns="0" rIns="0" bIns="0" anchor="t" anchorCtr="0">
            <a:spAutoFit/>
          </a:bodyPr>
          <a:lstStyle/>
          <a:p>
            <a:pPr lvl="0" algn="ctr" rtl="0">
              <a:lnSpc>
                <a:spcPct val="125000"/>
              </a:lnSpc>
              <a:spcAft>
                <a:spcPts val="0"/>
              </a:spcAft>
              <a:buClr>
                <a:srgbClr val="001746"/>
              </a:buClr>
              <a:buSzPts val="1100"/>
            </a:pPr>
            <a:r>
              <a:rPr lang="en-GB" sz="1200" b="1" dirty="0">
                <a:solidFill>
                  <a:schemeClr val="tx1"/>
                </a:solidFill>
              </a:rPr>
              <a:t>Practical experience </a:t>
            </a:r>
          </a:p>
          <a:p>
            <a:pPr marL="171450" lvl="0" indent="-171450">
              <a:lnSpc>
                <a:spcPct val="125000"/>
              </a:lnSpc>
              <a:buClr>
                <a:srgbClr val="001746"/>
              </a:buClr>
              <a:buSzPts val="1100"/>
              <a:buFont typeface="Wingdings" panose="05000000000000000000" pitchFamily="2" charset="2"/>
              <a:buChar char="§"/>
            </a:pPr>
            <a:r>
              <a:rPr lang="en-GB" sz="1200" dirty="0">
                <a:solidFill>
                  <a:schemeClr val="tx1"/>
                </a:solidFill>
              </a:rPr>
              <a:t>Early career</a:t>
            </a:r>
          </a:p>
          <a:p>
            <a:pPr marL="360363" lvl="0" indent="-184150">
              <a:lnSpc>
                <a:spcPct val="125000"/>
              </a:lnSpc>
              <a:buClr>
                <a:srgbClr val="001746"/>
              </a:buClr>
              <a:buSzPts val="1100"/>
              <a:buFont typeface="Wingdings" panose="05000000000000000000" pitchFamily="2" charset="2"/>
              <a:buChar char="§"/>
            </a:pPr>
            <a:r>
              <a:rPr lang="en-GB" sz="1050" dirty="0">
                <a:solidFill>
                  <a:schemeClr val="tx1"/>
                </a:solidFill>
              </a:rPr>
              <a:t>Attending meetings, taking minutes</a:t>
            </a:r>
          </a:p>
          <a:p>
            <a:pPr marL="360363" lvl="0" indent="-184150">
              <a:lnSpc>
                <a:spcPct val="125000"/>
              </a:lnSpc>
              <a:buClr>
                <a:srgbClr val="001746"/>
              </a:buClr>
              <a:buSzPts val="1100"/>
              <a:buFont typeface="Wingdings" panose="05000000000000000000" pitchFamily="2" charset="2"/>
              <a:buChar char="§"/>
            </a:pPr>
            <a:r>
              <a:rPr lang="en-GB" sz="1050" dirty="0">
                <a:solidFill>
                  <a:schemeClr val="tx1"/>
                </a:solidFill>
              </a:rPr>
              <a:t>Managing registers and filings</a:t>
            </a:r>
          </a:p>
          <a:p>
            <a:pPr marL="360363" lvl="0" indent="-184150">
              <a:lnSpc>
                <a:spcPct val="125000"/>
              </a:lnSpc>
              <a:buClr>
                <a:srgbClr val="001746"/>
              </a:buClr>
              <a:buSzPts val="1100"/>
              <a:buFont typeface="Wingdings" panose="05000000000000000000" pitchFamily="2" charset="2"/>
              <a:buChar char="§"/>
            </a:pPr>
            <a:r>
              <a:rPr lang="en-GB" sz="1050" dirty="0">
                <a:solidFill>
                  <a:schemeClr val="tx1"/>
                </a:solidFill>
              </a:rPr>
              <a:t>Learning entity management software</a:t>
            </a:r>
          </a:p>
          <a:p>
            <a:pPr marL="171450" lvl="0" indent="-171450">
              <a:lnSpc>
                <a:spcPct val="125000"/>
              </a:lnSpc>
              <a:buClr>
                <a:srgbClr val="001746"/>
              </a:buClr>
              <a:buSzPts val="1100"/>
              <a:buFont typeface="Wingdings" panose="05000000000000000000" pitchFamily="2" charset="2"/>
              <a:buChar char="§"/>
            </a:pPr>
            <a:r>
              <a:rPr lang="en-GB" sz="1200" dirty="0">
                <a:solidFill>
                  <a:schemeClr val="tx1"/>
                </a:solidFill>
              </a:rPr>
              <a:t>Mid career </a:t>
            </a:r>
          </a:p>
          <a:p>
            <a:pPr marL="360363" lvl="0" indent="-184150">
              <a:lnSpc>
                <a:spcPct val="125000"/>
              </a:lnSpc>
              <a:buClr>
                <a:srgbClr val="001746"/>
              </a:buClr>
              <a:buSzPts val="1100"/>
              <a:buFont typeface="Wingdings" panose="05000000000000000000" pitchFamily="2" charset="2"/>
              <a:buChar char="§"/>
            </a:pPr>
            <a:r>
              <a:rPr lang="en-GB" sz="1050" dirty="0">
                <a:solidFill>
                  <a:schemeClr val="tx1"/>
                </a:solidFill>
              </a:rPr>
              <a:t>Advising board on governance and regulatory matters</a:t>
            </a:r>
          </a:p>
          <a:p>
            <a:pPr marL="360363" lvl="0" indent="-184150">
              <a:lnSpc>
                <a:spcPct val="125000"/>
              </a:lnSpc>
              <a:buClr>
                <a:srgbClr val="001746"/>
              </a:buClr>
              <a:buSzPts val="1100"/>
              <a:buFont typeface="Wingdings" panose="05000000000000000000" pitchFamily="2" charset="2"/>
              <a:buChar char="§"/>
            </a:pPr>
            <a:r>
              <a:rPr lang="en-GB" sz="1050" dirty="0">
                <a:solidFill>
                  <a:schemeClr val="tx1"/>
                </a:solidFill>
              </a:rPr>
              <a:t>Supporting board evaluations </a:t>
            </a:r>
            <a:r>
              <a:rPr lang="en-GB" sz="1000" dirty="0">
                <a:solidFill>
                  <a:schemeClr val="tx1"/>
                </a:solidFill>
              </a:rPr>
              <a:t>and</a:t>
            </a:r>
            <a:r>
              <a:rPr lang="en-GB" sz="1050" dirty="0">
                <a:solidFill>
                  <a:schemeClr val="tx1"/>
                </a:solidFill>
              </a:rPr>
              <a:t> skills audits</a:t>
            </a:r>
          </a:p>
          <a:p>
            <a:pPr marL="171450" lvl="0" indent="-171450" rtl="0">
              <a:lnSpc>
                <a:spcPct val="125000"/>
              </a:lnSpc>
              <a:spcAft>
                <a:spcPts val="0"/>
              </a:spcAft>
              <a:buClr>
                <a:srgbClr val="001746"/>
              </a:buClr>
              <a:buSzPts val="1100"/>
              <a:buFont typeface="Wingdings" panose="05000000000000000000" pitchFamily="2" charset="2"/>
              <a:buChar char="§"/>
            </a:pPr>
            <a:r>
              <a:rPr lang="en-GB" sz="1200" dirty="0">
                <a:solidFill>
                  <a:schemeClr val="tx1"/>
                </a:solidFill>
              </a:rPr>
              <a:t>Senior level progression</a:t>
            </a:r>
          </a:p>
          <a:p>
            <a:pPr marL="360363" lvl="0" indent="-184150" rtl="0">
              <a:lnSpc>
                <a:spcPct val="125000"/>
              </a:lnSpc>
              <a:spcAft>
                <a:spcPts val="0"/>
              </a:spcAft>
              <a:buClr>
                <a:srgbClr val="001746"/>
              </a:buClr>
              <a:buSzPts val="1100"/>
              <a:buFont typeface="Wingdings" panose="05000000000000000000" pitchFamily="2" charset="2"/>
              <a:buChar char="§"/>
            </a:pPr>
            <a:r>
              <a:rPr lang="en-GB" sz="1000" dirty="0">
                <a:solidFill>
                  <a:schemeClr val="tx1"/>
                </a:solidFill>
              </a:rPr>
              <a:t>Confidant to chair</a:t>
            </a:r>
          </a:p>
          <a:p>
            <a:pPr marL="360363" lvl="0" indent="-184150" rtl="0">
              <a:lnSpc>
                <a:spcPct val="125000"/>
              </a:lnSpc>
              <a:spcAft>
                <a:spcPts val="0"/>
              </a:spcAft>
              <a:buClr>
                <a:srgbClr val="001746"/>
              </a:buClr>
              <a:buSzPts val="1100"/>
              <a:buFont typeface="Wingdings" panose="05000000000000000000" pitchFamily="2" charset="2"/>
              <a:buChar char="§"/>
            </a:pPr>
            <a:r>
              <a:rPr lang="en-GB" sz="1000" dirty="0">
                <a:solidFill>
                  <a:schemeClr val="tx1"/>
                </a:solidFill>
              </a:rPr>
              <a:t>Leading initiatives e.g. ESG across group structures</a:t>
            </a:r>
          </a:p>
          <a:p>
            <a:pPr marL="360363" lvl="0" indent="-184150" rtl="0">
              <a:lnSpc>
                <a:spcPct val="125000"/>
              </a:lnSpc>
              <a:spcAft>
                <a:spcPts val="0"/>
              </a:spcAft>
              <a:buClr>
                <a:srgbClr val="001746"/>
              </a:buClr>
              <a:buSzPts val="1100"/>
              <a:buFont typeface="Wingdings" panose="05000000000000000000" pitchFamily="2" charset="2"/>
              <a:buChar char="§"/>
            </a:pPr>
            <a:r>
              <a:rPr lang="en-GB" sz="1000" dirty="0">
                <a:solidFill>
                  <a:schemeClr val="tx1"/>
                </a:solidFill>
              </a:rPr>
              <a:t>Liaising with regulators </a:t>
            </a:r>
          </a:p>
        </p:txBody>
      </p:sp>
      <p:sp>
        <p:nvSpPr>
          <p:cNvPr id="3" name="Google Shape;432;g364282b6af3_0_104">
            <a:extLst>
              <a:ext uri="{FF2B5EF4-FFF2-40B4-BE49-F238E27FC236}">
                <a16:creationId xmlns:a16="http://schemas.microsoft.com/office/drawing/2014/main" id="{8F9A3410-0D2A-AC5D-38D5-EAA3205B733C}"/>
              </a:ext>
            </a:extLst>
          </p:cNvPr>
          <p:cNvSpPr txBox="1"/>
          <p:nvPr/>
        </p:nvSpPr>
        <p:spPr>
          <a:xfrm>
            <a:off x="6292492" y="911341"/>
            <a:ext cx="2435213" cy="1615827"/>
          </a:xfrm>
          <a:prstGeom prst="rect">
            <a:avLst/>
          </a:prstGeom>
          <a:solidFill>
            <a:srgbClr val="7030A0"/>
          </a:solidFill>
          <a:ln>
            <a:noFill/>
          </a:ln>
        </p:spPr>
        <p:txBody>
          <a:bodyPr spcFirstLastPara="1" wrap="square" lIns="0" tIns="0" rIns="0" bIns="0" anchor="t" anchorCtr="0">
            <a:spAutoFit/>
          </a:bodyPr>
          <a:lstStyle/>
          <a:p>
            <a:pPr marL="0" lvl="0" indent="0" algn="ctr" rtl="0">
              <a:lnSpc>
                <a:spcPct val="125000"/>
              </a:lnSpc>
              <a:spcAft>
                <a:spcPts val="0"/>
              </a:spcAft>
              <a:buClr>
                <a:srgbClr val="000000"/>
              </a:buClr>
              <a:buSzPts val="1100"/>
              <a:buFont typeface="Arial"/>
              <a:buNone/>
            </a:pPr>
            <a:r>
              <a:rPr lang="en-GB" sz="1200" b="1" dirty="0">
                <a:solidFill>
                  <a:srgbClr val="FFFFFF"/>
                </a:solidFill>
              </a:rPr>
              <a:t>Exposure to strategic and governance challenges</a:t>
            </a:r>
          </a:p>
          <a:p>
            <a:pPr marL="171450" lvl="0" indent="-171450" algn="l" rtl="0">
              <a:lnSpc>
                <a:spcPct val="125000"/>
              </a:lnSpc>
              <a:spcAft>
                <a:spcPts val="0"/>
              </a:spcAft>
              <a:buClr>
                <a:schemeClr val="bg1"/>
              </a:buClr>
              <a:buSzPts val="1100"/>
              <a:buFont typeface="Wingdings" panose="05000000000000000000" pitchFamily="2" charset="2"/>
              <a:buChar char="§"/>
            </a:pPr>
            <a:r>
              <a:rPr lang="en-GB" sz="1200" dirty="0">
                <a:solidFill>
                  <a:srgbClr val="FFFFFF"/>
                </a:solidFill>
              </a:rPr>
              <a:t>Projects</a:t>
            </a:r>
          </a:p>
          <a:p>
            <a:pPr marL="171450" lvl="0" indent="-171450" algn="l" rtl="0">
              <a:lnSpc>
                <a:spcPct val="125000"/>
              </a:lnSpc>
              <a:spcAft>
                <a:spcPts val="0"/>
              </a:spcAft>
              <a:buClr>
                <a:schemeClr val="bg1"/>
              </a:buClr>
              <a:buSzPts val="1100"/>
              <a:buFont typeface="Wingdings" panose="05000000000000000000" pitchFamily="2" charset="2"/>
              <a:buChar char="§"/>
            </a:pPr>
            <a:r>
              <a:rPr lang="en-GB" sz="1200" dirty="0">
                <a:solidFill>
                  <a:srgbClr val="FFFFFF"/>
                </a:solidFill>
              </a:rPr>
              <a:t>Policy development and roll out</a:t>
            </a:r>
          </a:p>
          <a:p>
            <a:pPr marL="171450" lvl="0" indent="-171450" algn="l" rtl="0">
              <a:lnSpc>
                <a:spcPct val="125000"/>
              </a:lnSpc>
              <a:spcAft>
                <a:spcPts val="0"/>
              </a:spcAft>
              <a:buClr>
                <a:schemeClr val="bg1"/>
              </a:buClr>
              <a:buSzPts val="1100"/>
              <a:buFont typeface="Wingdings" panose="05000000000000000000" pitchFamily="2" charset="2"/>
              <a:buChar char="§"/>
            </a:pPr>
            <a:r>
              <a:rPr lang="en-GB" sz="1200" dirty="0">
                <a:solidFill>
                  <a:srgbClr val="FFFFFF"/>
                </a:solidFill>
              </a:rPr>
              <a:t>Support for acquired companies</a:t>
            </a:r>
          </a:p>
          <a:p>
            <a:pPr marL="171450" lvl="0" indent="-171450" algn="l" rtl="0">
              <a:lnSpc>
                <a:spcPct val="125000"/>
              </a:lnSpc>
              <a:spcAft>
                <a:spcPts val="0"/>
              </a:spcAft>
              <a:buClr>
                <a:schemeClr val="bg1"/>
              </a:buClr>
              <a:buSzPts val="1100"/>
              <a:buFont typeface="Wingdings" panose="05000000000000000000" pitchFamily="2" charset="2"/>
              <a:buChar char="§"/>
            </a:pPr>
            <a:r>
              <a:rPr lang="en-GB" sz="1200" dirty="0">
                <a:solidFill>
                  <a:srgbClr val="FFFFFF"/>
                </a:solidFill>
              </a:rPr>
              <a:t>Negotiation of significant contracts  </a:t>
            </a:r>
            <a:endParaRPr sz="1200" dirty="0">
              <a:solidFill>
                <a:srgbClr val="FFFFFF"/>
              </a:solidFill>
            </a:endParaRPr>
          </a:p>
        </p:txBody>
      </p:sp>
      <p:sp>
        <p:nvSpPr>
          <p:cNvPr id="4" name="Plus Sign 3">
            <a:extLst>
              <a:ext uri="{FF2B5EF4-FFF2-40B4-BE49-F238E27FC236}">
                <a16:creationId xmlns:a16="http://schemas.microsoft.com/office/drawing/2014/main" id="{2AA5376F-6545-2850-5D8D-FB0098CE70DF}"/>
              </a:ext>
            </a:extLst>
          </p:cNvPr>
          <p:cNvSpPr/>
          <p:nvPr/>
        </p:nvSpPr>
        <p:spPr>
          <a:xfrm>
            <a:off x="3115025" y="2198222"/>
            <a:ext cx="338097" cy="338097"/>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000">
              <a:solidFill>
                <a:schemeClr val="bg1"/>
              </a:solidFill>
            </a:endParaRPr>
          </a:p>
        </p:txBody>
      </p:sp>
      <p:sp>
        <p:nvSpPr>
          <p:cNvPr id="6" name="Plus Sign 5">
            <a:extLst>
              <a:ext uri="{FF2B5EF4-FFF2-40B4-BE49-F238E27FC236}">
                <a16:creationId xmlns:a16="http://schemas.microsoft.com/office/drawing/2014/main" id="{C586196B-3CE1-4AB6-BFBD-58853AC5EB65}"/>
              </a:ext>
            </a:extLst>
          </p:cNvPr>
          <p:cNvSpPr/>
          <p:nvPr/>
        </p:nvSpPr>
        <p:spPr>
          <a:xfrm>
            <a:off x="5915244" y="2198221"/>
            <a:ext cx="338097" cy="338097"/>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000">
              <a:solidFill>
                <a:schemeClr val="bg1"/>
              </a:solidFill>
            </a:endParaRPr>
          </a:p>
        </p:txBody>
      </p:sp>
      <p:sp>
        <p:nvSpPr>
          <p:cNvPr id="5" name="Star: 5 Points 4">
            <a:extLst>
              <a:ext uri="{FF2B5EF4-FFF2-40B4-BE49-F238E27FC236}">
                <a16:creationId xmlns:a16="http://schemas.microsoft.com/office/drawing/2014/main" id="{CCEF7AC2-5E3F-6B9B-9C4F-834473790D35}"/>
              </a:ext>
            </a:extLst>
          </p:cNvPr>
          <p:cNvSpPr/>
          <p:nvPr/>
        </p:nvSpPr>
        <p:spPr>
          <a:xfrm>
            <a:off x="6139543" y="2720148"/>
            <a:ext cx="2588162" cy="1615827"/>
          </a:xfrm>
          <a:prstGeom prst="star5">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Take the initiative!</a:t>
            </a:r>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3"/>
                                        </p:tgtEl>
                                        <p:attrNameLst>
                                          <p:attrName>style.visibility</p:attrName>
                                        </p:attrNameLst>
                                      </p:cBhvr>
                                      <p:to>
                                        <p:strVal val="visible"/>
                                      </p:to>
                                    </p:set>
                                    <p:anim calcmode="lin" valueType="num">
                                      <p:cBhvr additive="base">
                                        <p:cTn id="7" dur="500" fill="hold"/>
                                        <p:tgtEl>
                                          <p:spTgt spid="433"/>
                                        </p:tgtEl>
                                        <p:attrNameLst>
                                          <p:attrName>ppt_x</p:attrName>
                                        </p:attrNameLst>
                                      </p:cBhvr>
                                      <p:tavLst>
                                        <p:tav tm="0">
                                          <p:val>
                                            <p:strVal val="#ppt_x"/>
                                          </p:val>
                                        </p:tav>
                                        <p:tav tm="100000">
                                          <p:val>
                                            <p:strVal val="#ppt_x"/>
                                          </p:val>
                                        </p:tav>
                                      </p:tavLst>
                                    </p:anim>
                                    <p:anim calcmode="lin" valueType="num">
                                      <p:cBhvr additive="base">
                                        <p:cTn id="8" dur="500" fill="hold"/>
                                        <p:tgtEl>
                                          <p:spTgt spid="4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2">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bg/>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
                                            <p:bg/>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 calcmode="lin" valueType="num">
                                      <p:cBhvr>
                                        <p:cTn id="121" dur="1000" fill="hold"/>
                                        <p:tgtEl>
                                          <p:spTgt spid="5"/>
                                        </p:tgtEl>
                                        <p:attrNameLst>
                                          <p:attrName>ppt_w</p:attrName>
                                        </p:attrNameLst>
                                      </p:cBhvr>
                                      <p:tavLst>
                                        <p:tav tm="0">
                                          <p:val>
                                            <p:fltVal val="0"/>
                                          </p:val>
                                        </p:tav>
                                        <p:tav tm="100000">
                                          <p:val>
                                            <p:strVal val="#ppt_w"/>
                                          </p:val>
                                        </p:tav>
                                      </p:tavLst>
                                    </p:anim>
                                    <p:anim calcmode="lin" valueType="num">
                                      <p:cBhvr>
                                        <p:cTn id="122" dur="1000" fill="hold"/>
                                        <p:tgtEl>
                                          <p:spTgt spid="5"/>
                                        </p:tgtEl>
                                        <p:attrNameLst>
                                          <p:attrName>ppt_h</p:attrName>
                                        </p:attrNameLst>
                                      </p:cBhvr>
                                      <p:tavLst>
                                        <p:tav tm="0">
                                          <p:val>
                                            <p:fltVal val="0"/>
                                          </p:val>
                                        </p:tav>
                                        <p:tav tm="100000">
                                          <p:val>
                                            <p:strVal val="#ppt_h"/>
                                          </p:val>
                                        </p:tav>
                                      </p:tavLst>
                                    </p:anim>
                                    <p:anim calcmode="lin" valueType="num">
                                      <p:cBhvr>
                                        <p:cTn id="123" dur="1000" fill="hold"/>
                                        <p:tgtEl>
                                          <p:spTgt spid="5"/>
                                        </p:tgtEl>
                                        <p:attrNameLst>
                                          <p:attrName>style.rotation</p:attrName>
                                        </p:attrNameLst>
                                      </p:cBhvr>
                                      <p:tavLst>
                                        <p:tav tm="0">
                                          <p:val>
                                            <p:fltVal val="90"/>
                                          </p:val>
                                        </p:tav>
                                        <p:tav tm="100000">
                                          <p:val>
                                            <p:fltVal val="0"/>
                                          </p:val>
                                        </p:tav>
                                      </p:tavLst>
                                    </p:anim>
                                    <p:animEffect transition="in" filter="fade">
                                      <p:cBhvr>
                                        <p:cTn id="1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build="p" animBg="1"/>
      <p:bldP spid="433" grpId="0" animBg="1"/>
      <p:bldP spid="2" grpId="0" build="p" animBg="1"/>
      <p:bldP spid="3" grpId="0" build="p" animBg="1"/>
      <p:bldP spid="4" grpId="0" animBg="1"/>
      <p:bldP spid="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193BF036-18D6-DE46-7571-E5A71E36DDEA}"/>
            </a:ext>
          </a:extLst>
        </p:cNvPr>
        <p:cNvGrpSpPr/>
        <p:nvPr/>
      </p:nvGrpSpPr>
      <p:grpSpPr>
        <a:xfrm>
          <a:off x="0" y="0"/>
          <a:ext cx="0" cy="0"/>
          <a:chOff x="0" y="0"/>
          <a:chExt cx="0" cy="0"/>
        </a:xfrm>
      </p:grpSpPr>
      <p:sp>
        <p:nvSpPr>
          <p:cNvPr id="203" name="Google Shape;203;g364282b6af3_0_50">
            <a:extLst>
              <a:ext uri="{FF2B5EF4-FFF2-40B4-BE49-F238E27FC236}">
                <a16:creationId xmlns:a16="http://schemas.microsoft.com/office/drawing/2014/main" id="{90CB666B-94F8-FA88-6DF0-9C00418EB7C4}"/>
              </a:ext>
            </a:extLst>
          </p:cNvPr>
          <p:cNvSpPr/>
          <p:nvPr/>
        </p:nvSpPr>
        <p:spPr>
          <a:xfrm flipH="1">
            <a:off x="25" y="0"/>
            <a:ext cx="67056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364282b6af3_0_50">
            <a:extLst>
              <a:ext uri="{FF2B5EF4-FFF2-40B4-BE49-F238E27FC236}">
                <a16:creationId xmlns:a16="http://schemas.microsoft.com/office/drawing/2014/main" id="{00DDBFFB-CE21-033E-859D-AC5A6C8B0076}"/>
              </a:ext>
            </a:extLst>
          </p:cNvPr>
          <p:cNvSpPr txBox="1">
            <a:spLocks noGrp="1"/>
          </p:cNvSpPr>
          <p:nvPr>
            <p:ph type="title"/>
          </p:nvPr>
        </p:nvSpPr>
        <p:spPr>
          <a:xfrm>
            <a:off x="622400" y="2101050"/>
            <a:ext cx="3548100" cy="1649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3100"/>
              <a:buFont typeface="Arial"/>
              <a:buNone/>
            </a:pPr>
            <a:r>
              <a:rPr lang="en-GB" sz="2800" dirty="0">
                <a:solidFill>
                  <a:srgbClr val="FFFFFF"/>
                </a:solidFill>
              </a:rPr>
              <a:t>Recap</a:t>
            </a:r>
            <a:endParaRPr sz="2800" dirty="0">
              <a:solidFill>
                <a:srgbClr val="FFFFFF"/>
              </a:solidFill>
            </a:endParaRPr>
          </a:p>
        </p:txBody>
      </p:sp>
      <p:grpSp>
        <p:nvGrpSpPr>
          <p:cNvPr id="205" name="Google Shape;205;g364282b6af3_0_50">
            <a:extLst>
              <a:ext uri="{FF2B5EF4-FFF2-40B4-BE49-F238E27FC236}">
                <a16:creationId xmlns:a16="http://schemas.microsoft.com/office/drawing/2014/main" id="{840851EA-DB03-899F-BB33-62CAEA9118BA}"/>
              </a:ext>
            </a:extLst>
          </p:cNvPr>
          <p:cNvGrpSpPr/>
          <p:nvPr/>
        </p:nvGrpSpPr>
        <p:grpSpPr>
          <a:xfrm>
            <a:off x="-50" y="4605450"/>
            <a:ext cx="563700" cy="338700"/>
            <a:chOff x="-50" y="4605450"/>
            <a:chExt cx="563700" cy="338700"/>
          </a:xfrm>
        </p:grpSpPr>
        <p:sp>
          <p:nvSpPr>
            <p:cNvPr id="206" name="Google Shape;206;g364282b6af3_0_50">
              <a:extLst>
                <a:ext uri="{FF2B5EF4-FFF2-40B4-BE49-F238E27FC236}">
                  <a16:creationId xmlns:a16="http://schemas.microsoft.com/office/drawing/2014/main" id="{169C34A7-33CC-4A27-6080-FFE6AE943BF2}"/>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364282b6af3_0_50">
              <a:extLst>
                <a:ext uri="{FF2B5EF4-FFF2-40B4-BE49-F238E27FC236}">
                  <a16:creationId xmlns:a16="http://schemas.microsoft.com/office/drawing/2014/main" id="{E43D083A-FDF3-7818-4B42-603483649A0B}"/>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21</a:t>
              </a:fld>
              <a:endParaRPr sz="1000" b="1" i="0" u="none" strike="noStrike" cap="none">
                <a:solidFill>
                  <a:srgbClr val="1D082A"/>
                </a:solidFill>
              </a:endParaRPr>
            </a:p>
          </p:txBody>
        </p:sp>
      </p:grpSp>
      <p:grpSp>
        <p:nvGrpSpPr>
          <p:cNvPr id="3" name="Group 2">
            <a:extLst>
              <a:ext uri="{FF2B5EF4-FFF2-40B4-BE49-F238E27FC236}">
                <a16:creationId xmlns:a16="http://schemas.microsoft.com/office/drawing/2014/main" id="{8DAA1D47-B57D-DA7A-5496-BCE4A0EA4783}"/>
              </a:ext>
            </a:extLst>
          </p:cNvPr>
          <p:cNvGrpSpPr/>
          <p:nvPr/>
        </p:nvGrpSpPr>
        <p:grpSpPr>
          <a:xfrm>
            <a:off x="4524449" y="1222032"/>
            <a:ext cx="4750179" cy="501000"/>
            <a:chOff x="4524450" y="1222032"/>
            <a:chExt cx="4003609" cy="501000"/>
          </a:xfrm>
        </p:grpSpPr>
        <p:sp>
          <p:nvSpPr>
            <p:cNvPr id="208" name="Google Shape;208;g364282b6af3_0_50">
              <a:extLst>
                <a:ext uri="{FF2B5EF4-FFF2-40B4-BE49-F238E27FC236}">
                  <a16:creationId xmlns:a16="http://schemas.microsoft.com/office/drawing/2014/main" id="{E5771EE8-2DFB-AAFE-8630-580C4479154A}"/>
                </a:ext>
              </a:extLst>
            </p:cNvPr>
            <p:cNvSpPr/>
            <p:nvPr/>
          </p:nvSpPr>
          <p:spPr>
            <a:xfrm>
              <a:off x="4524450" y="1222032"/>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209" name="Google Shape;209;g364282b6af3_0_50">
              <a:extLst>
                <a:ext uri="{FF2B5EF4-FFF2-40B4-BE49-F238E27FC236}">
                  <a16:creationId xmlns:a16="http://schemas.microsoft.com/office/drawing/2014/main" id="{0FE63DF2-4746-A47D-4492-140B04D861EF}"/>
                </a:ext>
              </a:extLst>
            </p:cNvPr>
            <p:cNvSpPr txBox="1"/>
            <p:nvPr/>
          </p:nvSpPr>
          <p:spPr>
            <a:xfrm>
              <a:off x="4876459" y="1380155"/>
              <a:ext cx="3651600" cy="307777"/>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600" b="1" dirty="0">
                  <a:solidFill>
                    <a:srgbClr val="1D082A"/>
                  </a:solidFill>
                </a:rPr>
                <a:t>1. Mastering the basics</a:t>
              </a:r>
              <a:endParaRPr sz="1600" b="1" i="0" u="none" strike="noStrike" cap="none" dirty="0">
                <a:solidFill>
                  <a:srgbClr val="1D082A"/>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1020F0E5-76E8-D341-3E2A-D329DF4011A3}"/>
              </a:ext>
            </a:extLst>
          </p:cNvPr>
          <p:cNvGrpSpPr/>
          <p:nvPr/>
        </p:nvGrpSpPr>
        <p:grpSpPr>
          <a:xfrm>
            <a:off x="4522509" y="1914664"/>
            <a:ext cx="4752120" cy="501000"/>
            <a:chOff x="4522509" y="1868560"/>
            <a:chExt cx="3999091" cy="501000"/>
          </a:xfrm>
        </p:grpSpPr>
        <p:sp>
          <p:nvSpPr>
            <p:cNvPr id="212" name="Google Shape;212;g364282b6af3_0_50">
              <a:extLst>
                <a:ext uri="{FF2B5EF4-FFF2-40B4-BE49-F238E27FC236}">
                  <a16:creationId xmlns:a16="http://schemas.microsoft.com/office/drawing/2014/main" id="{CF3ED044-4E11-4DCA-091B-C6A2E2BC21E5}"/>
                </a:ext>
              </a:extLst>
            </p:cNvPr>
            <p:cNvSpPr/>
            <p:nvPr/>
          </p:nvSpPr>
          <p:spPr>
            <a:xfrm>
              <a:off x="4522509" y="1868560"/>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213" name="Google Shape;213;g364282b6af3_0_50">
              <a:extLst>
                <a:ext uri="{FF2B5EF4-FFF2-40B4-BE49-F238E27FC236}">
                  <a16:creationId xmlns:a16="http://schemas.microsoft.com/office/drawing/2014/main" id="{94F62E4F-D05A-6E86-33CB-7A75270DCC4A}"/>
                </a:ext>
              </a:extLst>
            </p:cNvPr>
            <p:cNvSpPr txBox="1"/>
            <p:nvPr/>
          </p:nvSpPr>
          <p:spPr>
            <a:xfrm>
              <a:off x="4870000" y="1979701"/>
              <a:ext cx="3651600" cy="307777"/>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600" b="1" dirty="0">
                  <a:solidFill>
                    <a:srgbClr val="1D082A"/>
                  </a:solidFill>
                </a:rPr>
                <a:t>2. Setting the board up for success </a:t>
              </a:r>
              <a:endParaRPr sz="1600" b="1" i="0" u="none" strike="noStrike" cap="none" dirty="0">
                <a:solidFill>
                  <a:srgbClr val="1D082A"/>
                </a:solidFill>
                <a:latin typeface="Arial"/>
                <a:ea typeface="Arial"/>
                <a:cs typeface="Arial"/>
                <a:sym typeface="Arial"/>
              </a:endParaRPr>
            </a:p>
          </p:txBody>
        </p:sp>
      </p:grpSp>
      <p:grpSp>
        <p:nvGrpSpPr>
          <p:cNvPr id="6" name="Group 5">
            <a:extLst>
              <a:ext uri="{FF2B5EF4-FFF2-40B4-BE49-F238E27FC236}">
                <a16:creationId xmlns:a16="http://schemas.microsoft.com/office/drawing/2014/main" id="{2699AA00-5602-19F6-973F-39FE1BC76D2D}"/>
              </a:ext>
            </a:extLst>
          </p:cNvPr>
          <p:cNvGrpSpPr/>
          <p:nvPr/>
        </p:nvGrpSpPr>
        <p:grpSpPr>
          <a:xfrm>
            <a:off x="4524448" y="2558905"/>
            <a:ext cx="4619551" cy="501000"/>
            <a:chOff x="4524449" y="3173625"/>
            <a:chExt cx="4003610" cy="501000"/>
          </a:xfrm>
        </p:grpSpPr>
        <p:sp>
          <p:nvSpPr>
            <p:cNvPr id="214" name="Google Shape;214;g364282b6af3_0_50">
              <a:extLst>
                <a:ext uri="{FF2B5EF4-FFF2-40B4-BE49-F238E27FC236}">
                  <a16:creationId xmlns:a16="http://schemas.microsoft.com/office/drawing/2014/main" id="{EA475491-C0EB-8E02-30FC-271743D4D280}"/>
                </a:ext>
              </a:extLst>
            </p:cNvPr>
            <p:cNvSpPr/>
            <p:nvPr/>
          </p:nvSpPr>
          <p:spPr>
            <a:xfrm>
              <a:off x="4524449" y="3173625"/>
              <a:ext cx="3657422"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215" name="Google Shape;215;g364282b6af3_0_50">
              <a:extLst>
                <a:ext uri="{FF2B5EF4-FFF2-40B4-BE49-F238E27FC236}">
                  <a16:creationId xmlns:a16="http://schemas.microsoft.com/office/drawing/2014/main" id="{CACD941D-20D3-072D-E042-154CC5ADECD9}"/>
                </a:ext>
              </a:extLst>
            </p:cNvPr>
            <p:cNvSpPr txBox="1"/>
            <p:nvPr/>
          </p:nvSpPr>
          <p:spPr>
            <a:xfrm>
              <a:off x="4876459" y="3308628"/>
              <a:ext cx="3651600" cy="307777"/>
            </a:xfrm>
            <a:prstGeom prst="rect">
              <a:avLst/>
            </a:prstGeom>
            <a:noFill/>
            <a:ln>
              <a:noFill/>
            </a:ln>
          </p:spPr>
          <p:txBody>
            <a:bodyPr spcFirstLastPara="1" wrap="square" lIns="0" tIns="0" rIns="0" bIns="0" anchor="t" anchorCtr="0">
              <a:spAutoFit/>
            </a:bodyPr>
            <a:lstStyle/>
            <a:p>
              <a:pPr lvl="0">
                <a:lnSpc>
                  <a:spcPct val="125000"/>
                </a:lnSpc>
                <a:buSzPts val="1100"/>
              </a:pPr>
              <a:r>
                <a:rPr lang="en-GB" sz="1600" b="1" dirty="0">
                  <a:solidFill>
                    <a:srgbClr val="1D082A"/>
                  </a:solidFill>
                </a:rPr>
                <a:t>3. So, you want to be a trusted adviser..</a:t>
              </a:r>
            </a:p>
          </p:txBody>
        </p:sp>
      </p:grpSp>
      <p:grpSp>
        <p:nvGrpSpPr>
          <p:cNvPr id="7" name="Group 6">
            <a:extLst>
              <a:ext uri="{FF2B5EF4-FFF2-40B4-BE49-F238E27FC236}">
                <a16:creationId xmlns:a16="http://schemas.microsoft.com/office/drawing/2014/main" id="{60DC10B3-4222-FAE5-060A-5F4FB69CABB3}"/>
              </a:ext>
            </a:extLst>
          </p:cNvPr>
          <p:cNvGrpSpPr/>
          <p:nvPr/>
        </p:nvGrpSpPr>
        <p:grpSpPr>
          <a:xfrm>
            <a:off x="4524450" y="3186385"/>
            <a:ext cx="4750178" cy="501000"/>
            <a:chOff x="4524450" y="3824157"/>
            <a:chExt cx="4003609" cy="501000"/>
          </a:xfrm>
        </p:grpSpPr>
        <p:sp>
          <p:nvSpPr>
            <p:cNvPr id="216" name="Google Shape;216;g364282b6af3_0_50">
              <a:extLst>
                <a:ext uri="{FF2B5EF4-FFF2-40B4-BE49-F238E27FC236}">
                  <a16:creationId xmlns:a16="http://schemas.microsoft.com/office/drawing/2014/main" id="{0333DF53-16B3-DCC7-B0DD-8FB513BDF910}"/>
                </a:ext>
              </a:extLst>
            </p:cNvPr>
            <p:cNvSpPr/>
            <p:nvPr/>
          </p:nvSpPr>
          <p:spPr>
            <a:xfrm>
              <a:off x="4524450" y="3824157"/>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217" name="Google Shape;217;g364282b6af3_0_50">
              <a:extLst>
                <a:ext uri="{FF2B5EF4-FFF2-40B4-BE49-F238E27FC236}">
                  <a16:creationId xmlns:a16="http://schemas.microsoft.com/office/drawing/2014/main" id="{21880510-D375-C2FE-57B1-829A48E05DA3}"/>
                </a:ext>
              </a:extLst>
            </p:cNvPr>
            <p:cNvSpPr txBox="1"/>
            <p:nvPr/>
          </p:nvSpPr>
          <p:spPr>
            <a:xfrm>
              <a:off x="4876459" y="3959161"/>
              <a:ext cx="3651600" cy="307777"/>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600" b="1" dirty="0">
                  <a:solidFill>
                    <a:srgbClr val="1D082A"/>
                  </a:solidFill>
                </a:rPr>
                <a:t>4</a:t>
              </a:r>
              <a:r>
                <a:rPr lang="en-GB" sz="1600" b="1" i="0" u="none" strike="noStrike" cap="none" dirty="0">
                  <a:solidFill>
                    <a:srgbClr val="1D082A"/>
                  </a:solidFill>
                  <a:latin typeface="Arial"/>
                  <a:ea typeface="Arial"/>
                  <a:cs typeface="Arial"/>
                  <a:sym typeface="Arial"/>
                </a:rPr>
                <a:t>. Managing your own development </a:t>
              </a:r>
              <a:endParaRPr sz="1600" b="1" i="0" u="none" strike="noStrike" cap="none" dirty="0">
                <a:solidFill>
                  <a:srgbClr val="1D082A"/>
                </a:solidFill>
                <a:latin typeface="Arial"/>
                <a:ea typeface="Arial"/>
                <a:cs typeface="Arial"/>
                <a:sym typeface="Arial"/>
              </a:endParaRPr>
            </a:p>
          </p:txBody>
        </p:sp>
      </p:grpSp>
      <p:pic>
        <p:nvPicPr>
          <p:cNvPr id="218" name="Google Shape;218;g364282b6af3_0_50">
            <a:extLst>
              <a:ext uri="{FF2B5EF4-FFF2-40B4-BE49-F238E27FC236}">
                <a16:creationId xmlns:a16="http://schemas.microsoft.com/office/drawing/2014/main" id="{B63F93C3-C87C-411C-FACA-531904434DEA}"/>
              </a:ext>
            </a:extLst>
          </p:cNvPr>
          <p:cNvPicPr preferRelativeResize="0"/>
          <p:nvPr/>
        </p:nvPicPr>
        <p:blipFill rotWithShape="1">
          <a:blip r:embed="rId3">
            <a:alphaModFix/>
          </a:blip>
          <a:srcRect/>
          <a:stretch/>
        </p:blipFill>
        <p:spPr>
          <a:xfrm>
            <a:off x="0" y="0"/>
            <a:ext cx="1673774" cy="941501"/>
          </a:xfrm>
          <a:prstGeom prst="rect">
            <a:avLst/>
          </a:prstGeom>
          <a:noFill/>
          <a:ln>
            <a:noFill/>
          </a:ln>
        </p:spPr>
      </p:pic>
    </p:spTree>
    <p:extLst>
      <p:ext uri="{BB962C8B-B14F-4D97-AF65-F5344CB8AC3E}">
        <p14:creationId xmlns:p14="http://schemas.microsoft.com/office/powerpoint/2010/main" val="382058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502"/>
        <p:cNvGrpSpPr/>
        <p:nvPr/>
      </p:nvGrpSpPr>
      <p:grpSpPr>
        <a:xfrm>
          <a:off x="0" y="0"/>
          <a:ext cx="0" cy="0"/>
          <a:chOff x="0" y="0"/>
          <a:chExt cx="0" cy="0"/>
        </a:xfrm>
      </p:grpSpPr>
      <p:pic>
        <p:nvPicPr>
          <p:cNvPr id="503" name="Google Shape;503;g364282b6af3_0_236"/>
          <p:cNvPicPr preferRelativeResize="0"/>
          <p:nvPr/>
        </p:nvPicPr>
        <p:blipFill rotWithShape="1">
          <a:blip r:embed="rId3">
            <a:alphaModFix/>
          </a:blip>
          <a:srcRect/>
          <a:stretch/>
        </p:blipFill>
        <p:spPr>
          <a:xfrm>
            <a:off x="0" y="0"/>
            <a:ext cx="1673774" cy="941501"/>
          </a:xfrm>
          <a:prstGeom prst="rect">
            <a:avLst/>
          </a:prstGeom>
          <a:noFill/>
          <a:ln>
            <a:noFill/>
          </a:ln>
        </p:spPr>
      </p:pic>
      <p:pic>
        <p:nvPicPr>
          <p:cNvPr id="504" name="Google Shape;504;g364282b6af3_0_236" title="CGI Graphic Device RGB Masterbrand (1)mem.png"/>
          <p:cNvPicPr preferRelativeResize="0"/>
          <p:nvPr/>
        </p:nvPicPr>
        <p:blipFill rotWithShape="1">
          <a:blip r:embed="rId4">
            <a:alphaModFix/>
          </a:blip>
          <a:srcRect t="45057" r="56259" b="24722"/>
          <a:stretch/>
        </p:blipFill>
        <p:spPr>
          <a:xfrm rot="10800000" flipH="1">
            <a:off x="1465287" y="1597250"/>
            <a:ext cx="7678725" cy="3535783"/>
          </a:xfrm>
          <a:prstGeom prst="rect">
            <a:avLst/>
          </a:prstGeom>
          <a:noFill/>
          <a:ln>
            <a:noFill/>
          </a:ln>
        </p:spPr>
      </p:pic>
      <p:grpSp>
        <p:nvGrpSpPr>
          <p:cNvPr id="505" name="Google Shape;505;g364282b6af3_0_236"/>
          <p:cNvGrpSpPr/>
          <p:nvPr/>
        </p:nvGrpSpPr>
        <p:grpSpPr>
          <a:xfrm>
            <a:off x="-50" y="4605450"/>
            <a:ext cx="563700" cy="338700"/>
            <a:chOff x="-50" y="4605450"/>
            <a:chExt cx="563700" cy="338700"/>
          </a:xfrm>
        </p:grpSpPr>
        <p:sp>
          <p:nvSpPr>
            <p:cNvPr id="506" name="Google Shape;506;g364282b6af3_0_236"/>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364282b6af3_0_236"/>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22</a:t>
              </a:fld>
              <a:endParaRPr sz="1000" b="1" i="0" u="none" strike="noStrike" cap="none">
                <a:solidFill>
                  <a:srgbClr val="1D082A"/>
                </a:solidFill>
              </a:endParaRPr>
            </a:p>
          </p:txBody>
        </p:sp>
      </p:grpSp>
      <p:sp>
        <p:nvSpPr>
          <p:cNvPr id="508" name="Google Shape;508;g364282b6af3_0_236"/>
          <p:cNvSpPr txBox="1"/>
          <p:nvPr/>
        </p:nvSpPr>
        <p:spPr>
          <a:xfrm>
            <a:off x="675125" y="2227500"/>
            <a:ext cx="5460600" cy="554100"/>
          </a:xfrm>
          <a:prstGeom prst="rect">
            <a:avLst/>
          </a:prstGeom>
          <a:noFill/>
          <a:ln>
            <a:noFill/>
          </a:ln>
        </p:spPr>
        <p:txBody>
          <a:bodyPr spcFirstLastPara="1" wrap="square" lIns="0" tIns="0" rIns="9000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3600">
                <a:solidFill>
                  <a:srgbClr val="F4F3EE"/>
                </a:solidFill>
                <a:latin typeface="Georgia"/>
                <a:ea typeface="Georgia"/>
                <a:cs typeface="Georgia"/>
                <a:sym typeface="Georgia"/>
              </a:rPr>
              <a:t>Questions?</a:t>
            </a:r>
            <a:endParaRPr sz="3100" b="0" i="0" u="none" strike="noStrike" cap="none">
              <a:solidFill>
                <a:srgbClr val="F7F6F2"/>
              </a:solidFill>
              <a:latin typeface="Georgia"/>
              <a:ea typeface="Georgia"/>
              <a:cs typeface="Georgia"/>
              <a:sym typeface="Georgia"/>
            </a:endParaRPr>
          </a:p>
        </p:txBody>
      </p:sp>
      <p:pic>
        <p:nvPicPr>
          <p:cNvPr id="509" name="Google Shape;509;g364282b6af3_0_236" title="Screenshot 2025-08-12 at 15.24.08.png"/>
          <p:cNvPicPr preferRelativeResize="0"/>
          <p:nvPr/>
        </p:nvPicPr>
        <p:blipFill rotWithShape="1">
          <a:blip r:embed="rId5">
            <a:alphaModFix/>
          </a:blip>
          <a:srcRect l="26485" r="6359"/>
          <a:stretch/>
        </p:blipFill>
        <p:spPr>
          <a:xfrm flipH="1">
            <a:off x="4962575" y="561150"/>
            <a:ext cx="4181400" cy="4144200"/>
          </a:xfrm>
          <a:prstGeom prst="flowChartDelay">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513"/>
        <p:cNvGrpSpPr/>
        <p:nvPr/>
      </p:nvGrpSpPr>
      <p:grpSpPr>
        <a:xfrm>
          <a:off x="0" y="0"/>
          <a:ext cx="0" cy="0"/>
          <a:chOff x="0" y="0"/>
          <a:chExt cx="0" cy="0"/>
        </a:xfrm>
      </p:grpSpPr>
      <p:pic>
        <p:nvPicPr>
          <p:cNvPr id="514" name="Google Shape;514;g2f6a9ab0232_1_0" title="CGI Graphic Device RGB Masterbrand (1)mem.png"/>
          <p:cNvPicPr preferRelativeResize="0"/>
          <p:nvPr/>
        </p:nvPicPr>
        <p:blipFill rotWithShape="1">
          <a:blip r:embed="rId3">
            <a:alphaModFix/>
          </a:blip>
          <a:srcRect t="36818" r="56259" b="24724"/>
          <a:stretch/>
        </p:blipFill>
        <p:spPr>
          <a:xfrm>
            <a:off x="3023175" y="298500"/>
            <a:ext cx="6120827" cy="3586725"/>
          </a:xfrm>
          <a:prstGeom prst="rect">
            <a:avLst/>
          </a:prstGeom>
          <a:noFill/>
          <a:ln>
            <a:noFill/>
          </a:ln>
        </p:spPr>
      </p:pic>
      <p:pic>
        <p:nvPicPr>
          <p:cNvPr id="515" name="Google Shape;515;g2f6a9ab0232_1_0"/>
          <p:cNvPicPr preferRelativeResize="0">
            <a:picLocks noGrp="1"/>
          </p:cNvPicPr>
          <p:nvPr>
            <p:ph type="pic" idx="2"/>
          </p:nvPr>
        </p:nvPicPr>
        <p:blipFill rotWithShape="1">
          <a:blip r:embed="rId4">
            <a:alphaModFix/>
          </a:blip>
          <a:srcRect l="3479" t="18501" r="3479" b="43169"/>
          <a:stretch/>
        </p:blipFill>
        <p:spPr>
          <a:xfrm rot="10800000" flipH="1">
            <a:off x="2279650" y="3576875"/>
            <a:ext cx="6864351" cy="1479950"/>
          </a:xfrm>
          <a:prstGeom prst="rect">
            <a:avLst/>
          </a:prstGeom>
          <a:noFill/>
          <a:ln>
            <a:noFill/>
          </a:ln>
        </p:spPr>
      </p:pic>
      <p:sp>
        <p:nvSpPr>
          <p:cNvPr id="516" name="Google Shape;516;g2f6a9ab0232_1_0"/>
          <p:cNvSpPr txBox="1"/>
          <p:nvPr/>
        </p:nvSpPr>
        <p:spPr>
          <a:xfrm>
            <a:off x="1056125" y="2227500"/>
            <a:ext cx="5460600" cy="554100"/>
          </a:xfrm>
          <a:prstGeom prst="rect">
            <a:avLst/>
          </a:prstGeom>
          <a:noFill/>
          <a:ln>
            <a:noFill/>
          </a:ln>
        </p:spPr>
        <p:txBody>
          <a:bodyPr spcFirstLastPara="1" wrap="square" lIns="0" tIns="0" rIns="9000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3600">
                <a:solidFill>
                  <a:srgbClr val="F4F3EE"/>
                </a:solidFill>
                <a:latin typeface="Georgia"/>
                <a:ea typeface="Georgia"/>
                <a:cs typeface="Georgia"/>
                <a:sym typeface="Georgia"/>
              </a:rPr>
              <a:t>Thank you</a:t>
            </a:r>
            <a:endParaRPr sz="3100" b="0" i="0" u="none" strike="noStrike" cap="none">
              <a:solidFill>
                <a:srgbClr val="F7F6F2"/>
              </a:solidFill>
              <a:latin typeface="Georgia"/>
              <a:ea typeface="Georgia"/>
              <a:cs typeface="Georgia"/>
              <a:sym typeface="Georgia"/>
            </a:endParaRPr>
          </a:p>
        </p:txBody>
      </p:sp>
      <p:sp>
        <p:nvSpPr>
          <p:cNvPr id="517" name="Google Shape;517;g2f6a9ab0232_1_0"/>
          <p:cNvSpPr txBox="1"/>
          <p:nvPr/>
        </p:nvSpPr>
        <p:spPr>
          <a:xfrm>
            <a:off x="1056136" y="1732500"/>
            <a:ext cx="3651600" cy="231000"/>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500" b="1" i="0" u="none" strike="noStrike" cap="none">
                <a:solidFill>
                  <a:srgbClr val="EDB308"/>
                </a:solidFill>
                <a:latin typeface="Arial"/>
                <a:ea typeface="Arial"/>
                <a:cs typeface="Arial"/>
                <a:sym typeface="Arial"/>
              </a:rPr>
              <a:t>Masterclass</a:t>
            </a:r>
            <a:endParaRPr sz="1600" b="1" i="0" u="none" strike="noStrike" cap="none">
              <a:solidFill>
                <a:srgbClr val="EDB308"/>
              </a:solidFill>
              <a:latin typeface="Arial"/>
              <a:ea typeface="Arial"/>
              <a:cs typeface="Arial"/>
              <a:sym typeface="Arial"/>
            </a:endParaRPr>
          </a:p>
        </p:txBody>
      </p:sp>
      <p:pic>
        <p:nvPicPr>
          <p:cNvPr id="518" name="Google Shape;518;g2f6a9ab0232_1_0"/>
          <p:cNvPicPr preferRelativeResize="0"/>
          <p:nvPr/>
        </p:nvPicPr>
        <p:blipFill rotWithShape="1">
          <a:blip r:embed="rId5">
            <a:alphaModFix/>
          </a:blip>
          <a:srcRect/>
          <a:stretch/>
        </p:blipFill>
        <p:spPr>
          <a:xfrm>
            <a:off x="0" y="0"/>
            <a:ext cx="2549100" cy="1433874"/>
          </a:xfrm>
          <a:prstGeom prst="rect">
            <a:avLst/>
          </a:prstGeom>
          <a:noFill/>
          <a:ln>
            <a:noFill/>
          </a:ln>
        </p:spPr>
      </p:pic>
      <p:sp>
        <p:nvSpPr>
          <p:cNvPr id="519" name="Google Shape;519;g2f6a9ab0232_1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23</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3EE"/>
        </a:solidFill>
        <a:effectLst/>
      </p:bgPr>
    </p:bg>
    <p:spTree>
      <p:nvGrpSpPr>
        <p:cNvPr id="1" name="Shape 202"/>
        <p:cNvGrpSpPr/>
        <p:nvPr/>
      </p:nvGrpSpPr>
      <p:grpSpPr>
        <a:xfrm>
          <a:off x="0" y="0"/>
          <a:ext cx="0" cy="0"/>
          <a:chOff x="0" y="0"/>
          <a:chExt cx="0" cy="0"/>
        </a:xfrm>
      </p:grpSpPr>
      <p:sp>
        <p:nvSpPr>
          <p:cNvPr id="203" name="Google Shape;203;g364282b6af3_0_50"/>
          <p:cNvSpPr/>
          <p:nvPr/>
        </p:nvSpPr>
        <p:spPr>
          <a:xfrm flipH="1">
            <a:off x="25" y="0"/>
            <a:ext cx="67056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364282b6af3_0_50"/>
          <p:cNvSpPr txBox="1">
            <a:spLocks noGrp="1"/>
          </p:cNvSpPr>
          <p:nvPr>
            <p:ph type="title"/>
          </p:nvPr>
        </p:nvSpPr>
        <p:spPr>
          <a:xfrm>
            <a:off x="622400" y="2101050"/>
            <a:ext cx="3548100" cy="1649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3100"/>
              <a:buFont typeface="Arial"/>
              <a:buNone/>
            </a:pPr>
            <a:r>
              <a:rPr lang="en-GB" sz="2800">
                <a:solidFill>
                  <a:srgbClr val="FFFFFF"/>
                </a:solidFill>
              </a:rPr>
              <a:t>What can you expect to learn today?</a:t>
            </a:r>
            <a:endParaRPr sz="2800">
              <a:solidFill>
                <a:srgbClr val="FFFFFF"/>
              </a:solidFill>
            </a:endParaRPr>
          </a:p>
        </p:txBody>
      </p:sp>
      <p:grpSp>
        <p:nvGrpSpPr>
          <p:cNvPr id="205" name="Google Shape;205;g364282b6af3_0_50"/>
          <p:cNvGrpSpPr/>
          <p:nvPr/>
        </p:nvGrpSpPr>
        <p:grpSpPr>
          <a:xfrm>
            <a:off x="-50" y="4605450"/>
            <a:ext cx="563700" cy="338700"/>
            <a:chOff x="-50" y="4605450"/>
            <a:chExt cx="563700" cy="338700"/>
          </a:xfrm>
        </p:grpSpPr>
        <p:sp>
          <p:nvSpPr>
            <p:cNvPr id="206" name="Google Shape;206;g364282b6af3_0_50"/>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364282b6af3_0_50"/>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3</a:t>
              </a:fld>
              <a:endParaRPr sz="1000" b="1" i="0" u="none" strike="noStrike" cap="none">
                <a:solidFill>
                  <a:srgbClr val="1D082A"/>
                </a:solidFill>
              </a:endParaRPr>
            </a:p>
          </p:txBody>
        </p:sp>
      </p:grpSp>
      <p:grpSp>
        <p:nvGrpSpPr>
          <p:cNvPr id="3" name="Group 2">
            <a:extLst>
              <a:ext uri="{FF2B5EF4-FFF2-40B4-BE49-F238E27FC236}">
                <a16:creationId xmlns:a16="http://schemas.microsoft.com/office/drawing/2014/main" id="{F2DAC366-6216-EEE6-04F2-6847AD36FB3F}"/>
              </a:ext>
            </a:extLst>
          </p:cNvPr>
          <p:cNvGrpSpPr/>
          <p:nvPr/>
        </p:nvGrpSpPr>
        <p:grpSpPr>
          <a:xfrm>
            <a:off x="4524450" y="1222032"/>
            <a:ext cx="4619526" cy="501000"/>
            <a:chOff x="4524450" y="1222032"/>
            <a:chExt cx="4003609" cy="501000"/>
          </a:xfrm>
        </p:grpSpPr>
        <p:sp>
          <p:nvSpPr>
            <p:cNvPr id="208" name="Google Shape;208;g364282b6af3_0_50"/>
            <p:cNvSpPr/>
            <p:nvPr/>
          </p:nvSpPr>
          <p:spPr>
            <a:xfrm>
              <a:off x="4524450" y="1222032"/>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g364282b6af3_0_50"/>
            <p:cNvSpPr txBox="1"/>
            <p:nvPr/>
          </p:nvSpPr>
          <p:spPr>
            <a:xfrm>
              <a:off x="4876459" y="1380155"/>
              <a:ext cx="3651600" cy="307777"/>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600" b="1" dirty="0">
                  <a:solidFill>
                    <a:srgbClr val="1D082A"/>
                  </a:solidFill>
                </a:rPr>
                <a:t>1. Mastering the basics</a:t>
              </a:r>
              <a:endParaRPr sz="1800" b="1" i="0" u="none" strike="noStrike" cap="none" dirty="0">
                <a:solidFill>
                  <a:srgbClr val="1D082A"/>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A624E288-CCA8-2EAF-8F24-0A895830DA68}"/>
              </a:ext>
            </a:extLst>
          </p:cNvPr>
          <p:cNvGrpSpPr/>
          <p:nvPr/>
        </p:nvGrpSpPr>
        <p:grpSpPr>
          <a:xfrm>
            <a:off x="4522509" y="1914664"/>
            <a:ext cx="4621670" cy="501000"/>
            <a:chOff x="4522509" y="1868560"/>
            <a:chExt cx="3999091" cy="501000"/>
          </a:xfrm>
        </p:grpSpPr>
        <p:sp>
          <p:nvSpPr>
            <p:cNvPr id="212" name="Google Shape;212;g364282b6af3_0_50"/>
            <p:cNvSpPr/>
            <p:nvPr/>
          </p:nvSpPr>
          <p:spPr>
            <a:xfrm>
              <a:off x="4522509" y="1868560"/>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 name="Google Shape;213;g364282b6af3_0_50"/>
            <p:cNvSpPr txBox="1"/>
            <p:nvPr/>
          </p:nvSpPr>
          <p:spPr>
            <a:xfrm>
              <a:off x="4870000" y="1979701"/>
              <a:ext cx="3651600" cy="307777"/>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600" b="1" dirty="0">
                  <a:solidFill>
                    <a:srgbClr val="1D082A"/>
                  </a:solidFill>
                </a:rPr>
                <a:t>2. Setting the board up for success </a:t>
              </a:r>
              <a:endParaRPr sz="1800" b="1" i="0" u="none" strike="noStrike" cap="none" dirty="0">
                <a:solidFill>
                  <a:srgbClr val="1D082A"/>
                </a:solidFill>
                <a:latin typeface="Arial"/>
                <a:ea typeface="Arial"/>
                <a:cs typeface="Arial"/>
                <a:sym typeface="Arial"/>
              </a:endParaRPr>
            </a:p>
          </p:txBody>
        </p:sp>
      </p:grpSp>
      <p:grpSp>
        <p:nvGrpSpPr>
          <p:cNvPr id="6" name="Group 5">
            <a:extLst>
              <a:ext uri="{FF2B5EF4-FFF2-40B4-BE49-F238E27FC236}">
                <a16:creationId xmlns:a16="http://schemas.microsoft.com/office/drawing/2014/main" id="{C49F3591-9C36-07B6-856A-AFBA636486AF}"/>
              </a:ext>
            </a:extLst>
          </p:cNvPr>
          <p:cNvGrpSpPr/>
          <p:nvPr/>
        </p:nvGrpSpPr>
        <p:grpSpPr>
          <a:xfrm>
            <a:off x="4524450" y="2558905"/>
            <a:ext cx="4619525" cy="501000"/>
            <a:chOff x="4524450" y="3173625"/>
            <a:chExt cx="4003609" cy="501000"/>
          </a:xfrm>
        </p:grpSpPr>
        <p:sp>
          <p:nvSpPr>
            <p:cNvPr id="214" name="Google Shape;214;g364282b6af3_0_50"/>
            <p:cNvSpPr/>
            <p:nvPr/>
          </p:nvSpPr>
          <p:spPr>
            <a:xfrm>
              <a:off x="4524450" y="3173625"/>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g364282b6af3_0_50"/>
            <p:cNvSpPr txBox="1"/>
            <p:nvPr/>
          </p:nvSpPr>
          <p:spPr>
            <a:xfrm>
              <a:off x="4876459" y="3308628"/>
              <a:ext cx="3651600" cy="307777"/>
            </a:xfrm>
            <a:prstGeom prst="rect">
              <a:avLst/>
            </a:prstGeom>
            <a:noFill/>
            <a:ln>
              <a:noFill/>
            </a:ln>
          </p:spPr>
          <p:txBody>
            <a:bodyPr spcFirstLastPara="1" wrap="square" lIns="0" tIns="0" rIns="0" bIns="0" anchor="t" anchorCtr="0">
              <a:spAutoFit/>
            </a:bodyPr>
            <a:lstStyle/>
            <a:p>
              <a:pPr lvl="0">
                <a:lnSpc>
                  <a:spcPct val="125000"/>
                </a:lnSpc>
                <a:buSzPts val="1100"/>
              </a:pPr>
              <a:r>
                <a:rPr lang="en-GB" sz="1600" b="1" dirty="0">
                  <a:solidFill>
                    <a:srgbClr val="1D082A"/>
                  </a:solidFill>
                </a:rPr>
                <a:t>3. So, you want to be a trusted adviser..</a:t>
              </a:r>
              <a:endParaRPr lang="en-GB" sz="1800" b="1" dirty="0">
                <a:solidFill>
                  <a:srgbClr val="1D082A"/>
                </a:solidFill>
              </a:endParaRPr>
            </a:p>
          </p:txBody>
        </p:sp>
      </p:grpSp>
      <p:grpSp>
        <p:nvGrpSpPr>
          <p:cNvPr id="7" name="Group 6">
            <a:extLst>
              <a:ext uri="{FF2B5EF4-FFF2-40B4-BE49-F238E27FC236}">
                <a16:creationId xmlns:a16="http://schemas.microsoft.com/office/drawing/2014/main" id="{5BFDFFEF-F738-B2A8-3340-BF5026E8B3CA}"/>
              </a:ext>
            </a:extLst>
          </p:cNvPr>
          <p:cNvGrpSpPr/>
          <p:nvPr/>
        </p:nvGrpSpPr>
        <p:grpSpPr>
          <a:xfrm>
            <a:off x="4524450" y="3186385"/>
            <a:ext cx="4619525" cy="501000"/>
            <a:chOff x="4524450" y="3824157"/>
            <a:chExt cx="4003609" cy="501000"/>
          </a:xfrm>
        </p:grpSpPr>
        <p:sp>
          <p:nvSpPr>
            <p:cNvPr id="216" name="Google Shape;216;g364282b6af3_0_50"/>
            <p:cNvSpPr/>
            <p:nvPr/>
          </p:nvSpPr>
          <p:spPr>
            <a:xfrm>
              <a:off x="4524450" y="3824157"/>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 name="Google Shape;217;g364282b6af3_0_50"/>
            <p:cNvSpPr txBox="1"/>
            <p:nvPr/>
          </p:nvSpPr>
          <p:spPr>
            <a:xfrm>
              <a:off x="4876459" y="3959161"/>
              <a:ext cx="3651600" cy="307777"/>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600" b="1" dirty="0">
                  <a:solidFill>
                    <a:srgbClr val="1D082A"/>
                  </a:solidFill>
                </a:rPr>
                <a:t>4</a:t>
              </a:r>
              <a:r>
                <a:rPr lang="en-GB" sz="1600" b="1" i="0" u="none" strike="noStrike" cap="none" dirty="0">
                  <a:solidFill>
                    <a:srgbClr val="1D082A"/>
                  </a:solidFill>
                  <a:latin typeface="Arial"/>
                  <a:ea typeface="Arial"/>
                  <a:cs typeface="Arial"/>
                  <a:sym typeface="Arial"/>
                </a:rPr>
                <a:t>. Managing your own development </a:t>
              </a:r>
              <a:endParaRPr sz="1600" b="1" i="0" u="none" strike="noStrike" cap="none" dirty="0">
                <a:solidFill>
                  <a:srgbClr val="1D082A"/>
                </a:solidFill>
                <a:latin typeface="Arial"/>
                <a:ea typeface="Arial"/>
                <a:cs typeface="Arial"/>
                <a:sym typeface="Arial"/>
              </a:endParaRPr>
            </a:p>
          </p:txBody>
        </p:sp>
      </p:grpSp>
      <p:pic>
        <p:nvPicPr>
          <p:cNvPr id="218" name="Google Shape;218;g364282b6af3_0_50"/>
          <p:cNvPicPr preferRelativeResize="0"/>
          <p:nvPr/>
        </p:nvPicPr>
        <p:blipFill rotWithShape="1">
          <a:blip r:embed="rId3">
            <a:alphaModFix/>
          </a:blip>
          <a:srcRect/>
          <a:stretch/>
        </p:blipFill>
        <p:spPr>
          <a:xfrm>
            <a:off x="0" y="0"/>
            <a:ext cx="1673774" cy="941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257"/>
        <p:cNvGrpSpPr/>
        <p:nvPr/>
      </p:nvGrpSpPr>
      <p:grpSpPr>
        <a:xfrm>
          <a:off x="0" y="0"/>
          <a:ext cx="0" cy="0"/>
          <a:chOff x="0" y="0"/>
          <a:chExt cx="0" cy="0"/>
        </a:xfrm>
      </p:grpSpPr>
      <p:pic>
        <p:nvPicPr>
          <p:cNvPr id="258" name="Google Shape;258;g364282b6af3_0_466" title="shutterstock_4321853.png"/>
          <p:cNvPicPr preferRelativeResize="0">
            <a:picLocks noGrp="1"/>
          </p:cNvPicPr>
          <p:nvPr>
            <p:ph type="pic" idx="4"/>
          </p:nvPr>
        </p:nvPicPr>
        <p:blipFill rotWithShape="1">
          <a:blip r:embed="rId3">
            <a:alphaModFix/>
          </a:blip>
          <a:srcRect l="47665" t="12334"/>
          <a:stretch/>
        </p:blipFill>
        <p:spPr>
          <a:xfrm>
            <a:off x="-50" y="0"/>
            <a:ext cx="4336748" cy="5143502"/>
          </a:xfrm>
          <a:prstGeom prst="rect">
            <a:avLst/>
          </a:prstGeom>
          <a:noFill/>
        </p:spPr>
      </p:pic>
      <p:sp>
        <p:nvSpPr>
          <p:cNvPr id="259" name="Google Shape;259;g364282b6af3_0_466"/>
          <p:cNvSpPr txBox="1"/>
          <p:nvPr/>
        </p:nvSpPr>
        <p:spPr>
          <a:xfrm>
            <a:off x="4514674" y="1564098"/>
            <a:ext cx="4336748" cy="2657651"/>
          </a:xfrm>
          <a:prstGeom prst="rect">
            <a:avLst/>
          </a:prstGeom>
          <a:noFill/>
          <a:ln>
            <a:noFill/>
          </a:ln>
        </p:spPr>
        <p:txBody>
          <a:bodyPr spcFirstLastPara="1" wrap="square" lIns="0" tIns="0" rIns="0" bIns="0" anchor="b" anchorCtr="0">
            <a:spAutoFit/>
          </a:bodyPr>
          <a:lstStyle/>
          <a:p>
            <a:pPr marL="457200" lvl="0" indent="-298450" algn="l" rtl="0">
              <a:lnSpc>
                <a:spcPct val="115000"/>
              </a:lnSpc>
              <a:spcBef>
                <a:spcPts val="600"/>
              </a:spcBef>
              <a:spcAft>
                <a:spcPts val="600"/>
              </a:spcAft>
              <a:buClr>
                <a:srgbClr val="FFFFFF"/>
              </a:buClr>
              <a:buSzPts val="1100"/>
              <a:buFont typeface="Wingdings" panose="05000000000000000000" pitchFamily="2" charset="2"/>
              <a:buChar char="§"/>
            </a:pPr>
            <a:r>
              <a:rPr lang="en-GB" dirty="0">
                <a:solidFill>
                  <a:srgbClr val="FFFFFF"/>
                </a:solidFill>
              </a:rPr>
              <a:t>Present when the important decisions are taken</a:t>
            </a:r>
            <a:endParaRPr dirty="0">
              <a:solidFill>
                <a:srgbClr val="FFFFFF"/>
              </a:solidFill>
            </a:endParaRPr>
          </a:p>
          <a:p>
            <a:pPr marL="457200" lvl="0" indent="-298450">
              <a:lnSpc>
                <a:spcPct val="115000"/>
              </a:lnSpc>
              <a:spcBef>
                <a:spcPts val="600"/>
              </a:spcBef>
              <a:spcAft>
                <a:spcPts val="600"/>
              </a:spcAft>
              <a:buClr>
                <a:srgbClr val="FFFFFF"/>
              </a:buClr>
              <a:buSzPts val="1100"/>
              <a:buFont typeface="Wingdings" panose="05000000000000000000" pitchFamily="2" charset="2"/>
              <a:buChar char="§"/>
            </a:pPr>
            <a:r>
              <a:rPr lang="en-GB" dirty="0">
                <a:solidFill>
                  <a:srgbClr val="FFFFFF"/>
                </a:solidFill>
              </a:rPr>
              <a:t>Privy to </a:t>
            </a:r>
            <a:r>
              <a:rPr lang="en-GB">
                <a:solidFill>
                  <a:srgbClr val="FFFFFF"/>
                </a:solidFill>
              </a:rPr>
              <a:t>confidential and sensitive matters </a:t>
            </a:r>
            <a:endParaRPr lang="en-GB" dirty="0">
              <a:solidFill>
                <a:srgbClr val="FFFFFF"/>
              </a:solidFill>
            </a:endParaRPr>
          </a:p>
          <a:p>
            <a:pPr marL="457200" lvl="0" indent="-298450" algn="l" rtl="0">
              <a:lnSpc>
                <a:spcPct val="115000"/>
              </a:lnSpc>
              <a:spcBef>
                <a:spcPts val="600"/>
              </a:spcBef>
              <a:spcAft>
                <a:spcPts val="600"/>
              </a:spcAft>
              <a:buClr>
                <a:srgbClr val="FFFFFF"/>
              </a:buClr>
              <a:buSzPts val="1100"/>
              <a:buFont typeface="Wingdings" panose="05000000000000000000" pitchFamily="2" charset="2"/>
              <a:buChar char="§"/>
            </a:pPr>
            <a:r>
              <a:rPr lang="en-GB" dirty="0">
                <a:solidFill>
                  <a:srgbClr val="FFFFFF"/>
                </a:solidFill>
              </a:rPr>
              <a:t>A trusted adviser to the Board and Executive </a:t>
            </a:r>
            <a:endParaRPr dirty="0">
              <a:solidFill>
                <a:srgbClr val="FFFFFF"/>
              </a:solidFill>
            </a:endParaRPr>
          </a:p>
          <a:p>
            <a:pPr marL="457200" indent="-298450">
              <a:lnSpc>
                <a:spcPct val="115000"/>
              </a:lnSpc>
              <a:spcBef>
                <a:spcPts val="600"/>
              </a:spcBef>
              <a:spcAft>
                <a:spcPts val="600"/>
              </a:spcAft>
              <a:buClr>
                <a:srgbClr val="FFFFFF"/>
              </a:buClr>
              <a:buSzPts val="1100"/>
              <a:buFont typeface="Wingdings" panose="05000000000000000000" pitchFamily="2" charset="2"/>
              <a:buChar char="§"/>
            </a:pPr>
            <a:r>
              <a:rPr lang="en-GB" dirty="0">
                <a:solidFill>
                  <a:srgbClr val="FFFFFF"/>
                </a:solidFill>
              </a:rPr>
              <a:t>Opportunity to build one’s personal influence</a:t>
            </a:r>
          </a:p>
          <a:p>
            <a:pPr marL="457200" lvl="0" indent="-298450" algn="l" rtl="0">
              <a:lnSpc>
                <a:spcPct val="115000"/>
              </a:lnSpc>
              <a:spcBef>
                <a:spcPts val="600"/>
              </a:spcBef>
              <a:spcAft>
                <a:spcPts val="600"/>
              </a:spcAft>
              <a:buClr>
                <a:srgbClr val="FFFFFF"/>
              </a:buClr>
              <a:buSzPts val="1100"/>
              <a:buFont typeface="Wingdings" panose="05000000000000000000" pitchFamily="2" charset="2"/>
              <a:buChar char="§"/>
            </a:pPr>
            <a:r>
              <a:rPr lang="en-GB" dirty="0">
                <a:solidFill>
                  <a:srgbClr val="FFFFFF"/>
                </a:solidFill>
              </a:rPr>
              <a:t>Significant career opportunity </a:t>
            </a:r>
          </a:p>
          <a:p>
            <a:pPr marL="457200" lvl="0" indent="-298450" algn="l" rtl="0">
              <a:lnSpc>
                <a:spcPct val="115000"/>
              </a:lnSpc>
              <a:spcBef>
                <a:spcPts val="600"/>
              </a:spcBef>
              <a:spcAft>
                <a:spcPts val="600"/>
              </a:spcAft>
              <a:buClr>
                <a:srgbClr val="FFFFFF"/>
              </a:buClr>
              <a:buSzPts val="1100"/>
              <a:buFont typeface="Wingdings" panose="05000000000000000000" pitchFamily="2" charset="2"/>
              <a:buChar char="§"/>
            </a:pPr>
            <a:r>
              <a:rPr lang="en-GB" b="1" dirty="0">
                <a:solidFill>
                  <a:srgbClr val="FFFFFF"/>
                </a:solidFill>
              </a:rPr>
              <a:t>Essential to earn trust and confidence – someone who can be relied on</a:t>
            </a:r>
            <a:endParaRPr b="1" dirty="0">
              <a:solidFill>
                <a:srgbClr val="FFFFFF"/>
              </a:solidFill>
            </a:endParaRPr>
          </a:p>
        </p:txBody>
      </p:sp>
      <p:sp>
        <p:nvSpPr>
          <p:cNvPr id="260" name="Google Shape;260;g364282b6af3_0_466"/>
          <p:cNvSpPr txBox="1"/>
          <p:nvPr/>
        </p:nvSpPr>
        <p:spPr>
          <a:xfrm>
            <a:off x="684500" y="1098100"/>
            <a:ext cx="3299400" cy="572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3100">
              <a:solidFill>
                <a:srgbClr val="1D082A"/>
              </a:solidFill>
              <a:latin typeface="Georgia"/>
              <a:ea typeface="Georgia"/>
              <a:cs typeface="Georgia"/>
              <a:sym typeface="Georgia"/>
            </a:endParaRPr>
          </a:p>
        </p:txBody>
      </p:sp>
      <p:sp>
        <p:nvSpPr>
          <p:cNvPr id="261" name="Google Shape;261;g364282b6af3_0_466"/>
          <p:cNvSpPr txBox="1">
            <a:spLocks noGrp="1"/>
          </p:cNvSpPr>
          <p:nvPr>
            <p:ph type="title"/>
          </p:nvPr>
        </p:nvSpPr>
        <p:spPr>
          <a:xfrm>
            <a:off x="4892725" y="525700"/>
            <a:ext cx="3851705" cy="57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solidFill>
                  <a:srgbClr val="FFFFFF"/>
                </a:solidFill>
              </a:rPr>
              <a:t> A privileged position </a:t>
            </a:r>
            <a:endParaRPr dirty="0">
              <a:solidFill>
                <a:srgbClr val="FFFFFF"/>
              </a:solidFill>
            </a:endParaRPr>
          </a:p>
        </p:txBody>
      </p:sp>
      <p:grpSp>
        <p:nvGrpSpPr>
          <p:cNvPr id="263" name="Google Shape;263;g364282b6af3_0_466"/>
          <p:cNvGrpSpPr/>
          <p:nvPr/>
        </p:nvGrpSpPr>
        <p:grpSpPr>
          <a:xfrm>
            <a:off x="-50" y="4605450"/>
            <a:ext cx="563700" cy="338700"/>
            <a:chOff x="-50" y="4605450"/>
            <a:chExt cx="563700" cy="338700"/>
          </a:xfrm>
        </p:grpSpPr>
        <p:sp>
          <p:nvSpPr>
            <p:cNvPr id="264" name="Google Shape;264;g364282b6af3_0_466"/>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364282b6af3_0_466"/>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4</a:t>
              </a:fld>
              <a:endParaRPr sz="1000" b="1" i="0" u="none" strike="noStrike" cap="none">
                <a:solidFill>
                  <a:srgbClr val="1D082A"/>
                </a:solidFill>
              </a:endParaRPr>
            </a:p>
          </p:txBody>
        </p:sp>
      </p:grpSp>
      <p:pic>
        <p:nvPicPr>
          <p:cNvPr id="266" name="Google Shape;266;g364282b6af3_0_466"/>
          <p:cNvPicPr preferRelativeResize="0"/>
          <p:nvPr/>
        </p:nvPicPr>
        <p:blipFill>
          <a:blip r:embed="rId4">
            <a:alphaModFix/>
          </a:blip>
          <a:stretch>
            <a:fillRect/>
          </a:stretch>
        </p:blipFill>
        <p:spPr>
          <a:xfrm>
            <a:off x="0" y="0"/>
            <a:ext cx="1673774" cy="941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64282b6af3_0_221"/>
          <p:cNvSpPr txBox="1"/>
          <p:nvPr/>
        </p:nvSpPr>
        <p:spPr>
          <a:xfrm>
            <a:off x="684500" y="1351180"/>
            <a:ext cx="7960033" cy="3433248"/>
          </a:xfrm>
          <a:prstGeom prst="rect">
            <a:avLst/>
          </a:prstGeom>
          <a:noFill/>
          <a:ln>
            <a:noFill/>
          </a:ln>
        </p:spPr>
        <p:txBody>
          <a:bodyPr spcFirstLastPara="1" wrap="square" lIns="0" tIns="0" rIns="0" bIns="0" anchor="t" anchorCtr="0">
            <a:spAutoFit/>
          </a:bodyPr>
          <a:lstStyle/>
          <a:p>
            <a:pPr marL="457200" marR="0" lvl="0" indent="-342900" algn="l" defTabSz="914400" rtl="0" eaLnBrk="1" fontAlgn="auto" latinLnBrk="0" hangingPunct="1">
              <a:lnSpc>
                <a:spcPct val="115000"/>
              </a:lnSpc>
              <a:spcBef>
                <a:spcPts val="0"/>
              </a:spcBef>
              <a:spcAft>
                <a:spcPts val="0"/>
              </a:spcAft>
              <a:buClr>
                <a:srgbClr val="595959"/>
              </a:buClr>
              <a:buSzPts val="1800"/>
              <a:buFont typeface="Wingdings" panose="05000000000000000000" pitchFamily="2" charset="2"/>
              <a:buChar char="§"/>
              <a:tabLst/>
              <a:defRPr/>
            </a:pPr>
            <a:r>
              <a:rPr kumimoji="0" lang="en-GB" sz="1800" b="0" i="0" u="none" strike="noStrike" kern="0" cap="none" spc="0" normalizeH="0" baseline="0" noProof="0" dirty="0">
                <a:ln>
                  <a:noFill/>
                </a:ln>
                <a:solidFill>
                  <a:schemeClr val="tx1"/>
                </a:solidFill>
                <a:effectLst/>
                <a:uLnTx/>
                <a:uFillTx/>
                <a:latin typeface="Arial"/>
                <a:cs typeface="Arial"/>
                <a:sym typeface="Arial"/>
              </a:rPr>
              <a:t>Ensure compliance with company law obligations</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Comply with all reporting and filing requirements </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Maintenance of company registers e.g. shareholders, directors</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Arrange statutory meetings e.g. AGM or EGMs</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Working knowledge of company law, contract law, relevant governance codes, charity law, the company’s foundational documents and company secretarial practice</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Wingdings" panose="05000000000000000000" pitchFamily="2" charset="2"/>
              <a:buChar char="§"/>
              <a:tabLst/>
              <a:defRPr/>
            </a:pPr>
            <a:r>
              <a:rPr kumimoji="0" lang="en-GB" sz="1800" b="0" i="0" u="none" strike="noStrike" kern="0" cap="none" spc="0" normalizeH="0" baseline="0" noProof="0" dirty="0">
                <a:ln>
                  <a:noFill/>
                </a:ln>
                <a:solidFill>
                  <a:schemeClr val="tx1"/>
                </a:solidFill>
                <a:effectLst/>
                <a:uLnTx/>
                <a:uFillTx/>
                <a:latin typeface="Arial"/>
                <a:cs typeface="Arial"/>
                <a:sym typeface="Arial"/>
              </a:rPr>
              <a:t>Support the board/directors in the performance of their duties </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Interface between Board and Executive </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An ‘officer of the company’ – their success is your success</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Good organisational and planning skills </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‘Concern for order’ – the small details matter  </a:t>
            </a:r>
          </a:p>
          <a:p>
            <a:pPr marL="914400" marR="0" lvl="1" indent="-317500" algn="l" defTabSz="914400" rtl="0" eaLnBrk="1" fontAlgn="auto" latinLnBrk="0" hangingPunct="1">
              <a:lnSpc>
                <a:spcPct val="115000"/>
              </a:lnSpc>
              <a:spcBef>
                <a:spcPts val="0"/>
              </a:spcBef>
              <a:spcAft>
                <a:spcPts val="0"/>
              </a:spcAft>
              <a:buClr>
                <a:srgbClr val="595959"/>
              </a:buClr>
              <a:buSzPts val="1400"/>
              <a:buFont typeface="Wingdings" panose="05000000000000000000" pitchFamily="2" charset="2"/>
              <a:buChar char="§"/>
              <a:tabLst/>
              <a:defRPr/>
            </a:pPr>
            <a:r>
              <a:rPr kumimoji="0" lang="en-GB" sz="1400" b="0" i="0" u="none" strike="noStrike" kern="0" cap="none" spc="0" normalizeH="0" baseline="0" noProof="0" dirty="0">
                <a:ln>
                  <a:noFill/>
                </a:ln>
                <a:solidFill>
                  <a:schemeClr val="tx1"/>
                </a:solidFill>
                <a:effectLst/>
                <a:uLnTx/>
                <a:uFillTx/>
                <a:latin typeface="Arial"/>
                <a:cs typeface="Arial"/>
                <a:sym typeface="Arial"/>
              </a:rPr>
              <a:t>Understand the board dynamics and adapt to the situation </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Wingdings" panose="05000000000000000000" pitchFamily="2" charset="2"/>
              <a:buChar char="§"/>
              <a:tabLst/>
              <a:defRPr/>
            </a:pPr>
            <a:r>
              <a:rPr kumimoji="0" lang="en-GB" sz="1800" b="0" i="0" u="none" strike="noStrike" kern="0" cap="none" spc="0" normalizeH="0" baseline="0" noProof="0" dirty="0">
                <a:ln>
                  <a:noFill/>
                </a:ln>
                <a:solidFill>
                  <a:schemeClr val="tx1"/>
                </a:solidFill>
                <a:effectLst/>
                <a:uLnTx/>
                <a:uFillTx/>
                <a:latin typeface="Arial"/>
                <a:cs typeface="Arial"/>
                <a:sym typeface="Arial"/>
              </a:rPr>
              <a:t>Expansion of role into other areas….Chief Governance Officer ….</a:t>
            </a:r>
          </a:p>
        </p:txBody>
      </p:sp>
      <p:sp>
        <p:nvSpPr>
          <p:cNvPr id="224" name="Google Shape;224;g364282b6af3_0_221"/>
          <p:cNvSpPr txBox="1"/>
          <p:nvPr/>
        </p:nvSpPr>
        <p:spPr>
          <a:xfrm>
            <a:off x="684500" y="1098100"/>
            <a:ext cx="3299400" cy="5724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None/>
            </a:pPr>
            <a:endParaRPr sz="3100">
              <a:solidFill>
                <a:srgbClr val="1D082A"/>
              </a:solidFill>
              <a:latin typeface="Georgia"/>
              <a:ea typeface="Georgia"/>
              <a:cs typeface="Georgia"/>
              <a:sym typeface="Georgia"/>
            </a:endParaRPr>
          </a:p>
        </p:txBody>
      </p:sp>
      <p:sp>
        <p:nvSpPr>
          <p:cNvPr id="225" name="Google Shape;225;g364282b6af3_0_221"/>
          <p:cNvSpPr txBox="1">
            <a:spLocks noGrp="1"/>
          </p:cNvSpPr>
          <p:nvPr>
            <p:ph type="title"/>
          </p:nvPr>
        </p:nvSpPr>
        <p:spPr>
          <a:xfrm>
            <a:off x="686997" y="814473"/>
            <a:ext cx="5921271" cy="57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Understanding the basics</a:t>
            </a:r>
            <a:endParaRPr dirty="0"/>
          </a:p>
        </p:txBody>
      </p:sp>
      <p:grpSp>
        <p:nvGrpSpPr>
          <p:cNvPr id="227" name="Google Shape;227;g364282b6af3_0_221"/>
          <p:cNvGrpSpPr/>
          <p:nvPr/>
        </p:nvGrpSpPr>
        <p:grpSpPr>
          <a:xfrm>
            <a:off x="-50" y="4605450"/>
            <a:ext cx="563700" cy="338700"/>
            <a:chOff x="-50" y="4605450"/>
            <a:chExt cx="563700" cy="338700"/>
          </a:xfrm>
        </p:grpSpPr>
        <p:sp>
          <p:nvSpPr>
            <p:cNvPr id="228" name="Google Shape;228;g364282b6af3_0_221"/>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364282b6af3_0_221"/>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5</a:t>
              </a:fld>
              <a:endParaRPr sz="1000" b="1" i="0" u="none" strike="noStrike" cap="none">
                <a:solidFill>
                  <a:srgbClr val="1D082A"/>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3D48F643-7763-728F-3E4C-29AC98173339}"/>
            </a:ext>
          </a:extLst>
        </p:cNvPr>
        <p:cNvGrpSpPr/>
        <p:nvPr/>
      </p:nvGrpSpPr>
      <p:grpSpPr>
        <a:xfrm>
          <a:off x="0" y="0"/>
          <a:ext cx="0" cy="0"/>
          <a:chOff x="0" y="0"/>
          <a:chExt cx="0" cy="0"/>
        </a:xfrm>
      </p:grpSpPr>
      <p:sp>
        <p:nvSpPr>
          <p:cNvPr id="203" name="Google Shape;203;g364282b6af3_0_50">
            <a:extLst>
              <a:ext uri="{FF2B5EF4-FFF2-40B4-BE49-F238E27FC236}">
                <a16:creationId xmlns:a16="http://schemas.microsoft.com/office/drawing/2014/main" id="{8FD89BCE-8747-A0C5-7CD7-4F0460E607A2}"/>
              </a:ext>
            </a:extLst>
          </p:cNvPr>
          <p:cNvSpPr/>
          <p:nvPr/>
        </p:nvSpPr>
        <p:spPr>
          <a:xfrm flipH="1">
            <a:off x="25" y="0"/>
            <a:ext cx="6705600" cy="5143500"/>
          </a:xfrm>
          <a:prstGeom prst="rect">
            <a:avLst/>
          </a:prstGeom>
          <a:solidFill>
            <a:srgbClr val="1D08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364282b6af3_0_50">
            <a:extLst>
              <a:ext uri="{FF2B5EF4-FFF2-40B4-BE49-F238E27FC236}">
                <a16:creationId xmlns:a16="http://schemas.microsoft.com/office/drawing/2014/main" id="{430C6FD2-F7A9-56FB-8CB7-6385D46A8DCA}"/>
              </a:ext>
            </a:extLst>
          </p:cNvPr>
          <p:cNvSpPr txBox="1">
            <a:spLocks noGrp="1"/>
          </p:cNvSpPr>
          <p:nvPr>
            <p:ph type="title"/>
          </p:nvPr>
        </p:nvSpPr>
        <p:spPr>
          <a:xfrm>
            <a:off x="622400" y="2101050"/>
            <a:ext cx="3548100" cy="1649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3100"/>
              <a:buFont typeface="Arial"/>
              <a:buNone/>
            </a:pPr>
            <a:r>
              <a:rPr lang="en-GB" sz="2800">
                <a:solidFill>
                  <a:srgbClr val="FFFFFF"/>
                </a:solidFill>
              </a:rPr>
              <a:t>What can you expect to learn today?</a:t>
            </a:r>
            <a:endParaRPr sz="2800">
              <a:solidFill>
                <a:srgbClr val="FFFFFF"/>
              </a:solidFill>
            </a:endParaRPr>
          </a:p>
        </p:txBody>
      </p:sp>
      <p:grpSp>
        <p:nvGrpSpPr>
          <p:cNvPr id="205" name="Google Shape;205;g364282b6af3_0_50">
            <a:extLst>
              <a:ext uri="{FF2B5EF4-FFF2-40B4-BE49-F238E27FC236}">
                <a16:creationId xmlns:a16="http://schemas.microsoft.com/office/drawing/2014/main" id="{965BB26E-C16F-5D69-A5D0-07FD6834F3CC}"/>
              </a:ext>
            </a:extLst>
          </p:cNvPr>
          <p:cNvGrpSpPr/>
          <p:nvPr/>
        </p:nvGrpSpPr>
        <p:grpSpPr>
          <a:xfrm>
            <a:off x="-50" y="4605450"/>
            <a:ext cx="563700" cy="338700"/>
            <a:chOff x="-50" y="4605450"/>
            <a:chExt cx="563700" cy="338700"/>
          </a:xfrm>
        </p:grpSpPr>
        <p:sp>
          <p:nvSpPr>
            <p:cNvPr id="206" name="Google Shape;206;g364282b6af3_0_50">
              <a:extLst>
                <a:ext uri="{FF2B5EF4-FFF2-40B4-BE49-F238E27FC236}">
                  <a16:creationId xmlns:a16="http://schemas.microsoft.com/office/drawing/2014/main" id="{D9D32D40-7BAF-91A9-6A16-C2C4C9536A25}"/>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364282b6af3_0_50">
              <a:extLst>
                <a:ext uri="{FF2B5EF4-FFF2-40B4-BE49-F238E27FC236}">
                  <a16:creationId xmlns:a16="http://schemas.microsoft.com/office/drawing/2014/main" id="{20E95E65-4E48-6BD7-3B06-40574D4AF020}"/>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6</a:t>
              </a:fld>
              <a:endParaRPr sz="1000" b="1" i="0" u="none" strike="noStrike" cap="none">
                <a:solidFill>
                  <a:srgbClr val="1D082A"/>
                </a:solidFill>
              </a:endParaRPr>
            </a:p>
          </p:txBody>
        </p:sp>
      </p:grpSp>
      <p:grpSp>
        <p:nvGrpSpPr>
          <p:cNvPr id="4" name="Group 3">
            <a:extLst>
              <a:ext uri="{FF2B5EF4-FFF2-40B4-BE49-F238E27FC236}">
                <a16:creationId xmlns:a16="http://schemas.microsoft.com/office/drawing/2014/main" id="{88BD0218-F387-1361-C87C-76F15A7FDE1C}"/>
              </a:ext>
            </a:extLst>
          </p:cNvPr>
          <p:cNvGrpSpPr/>
          <p:nvPr/>
        </p:nvGrpSpPr>
        <p:grpSpPr>
          <a:xfrm>
            <a:off x="4522509" y="1914664"/>
            <a:ext cx="4621670" cy="501000"/>
            <a:chOff x="4522509" y="1868560"/>
            <a:chExt cx="3999091" cy="501000"/>
          </a:xfrm>
        </p:grpSpPr>
        <p:sp>
          <p:nvSpPr>
            <p:cNvPr id="212" name="Google Shape;212;g364282b6af3_0_50">
              <a:extLst>
                <a:ext uri="{FF2B5EF4-FFF2-40B4-BE49-F238E27FC236}">
                  <a16:creationId xmlns:a16="http://schemas.microsoft.com/office/drawing/2014/main" id="{9772C384-C57D-F4C7-CB98-1621F74DB16B}"/>
                </a:ext>
              </a:extLst>
            </p:cNvPr>
            <p:cNvSpPr/>
            <p:nvPr/>
          </p:nvSpPr>
          <p:spPr>
            <a:xfrm>
              <a:off x="4522509" y="1868560"/>
              <a:ext cx="3548100" cy="501000"/>
            </a:xfrm>
            <a:prstGeom prst="roundRect">
              <a:avLst>
                <a:gd name="adj" fmla="val 2789"/>
              </a:avLst>
            </a:prstGeom>
            <a:solidFill>
              <a:srgbClr val="EDB30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213" name="Google Shape;213;g364282b6af3_0_50">
              <a:extLst>
                <a:ext uri="{FF2B5EF4-FFF2-40B4-BE49-F238E27FC236}">
                  <a16:creationId xmlns:a16="http://schemas.microsoft.com/office/drawing/2014/main" id="{410631C8-1123-A23C-590A-BC74AF87F92B}"/>
                </a:ext>
              </a:extLst>
            </p:cNvPr>
            <p:cNvSpPr txBox="1"/>
            <p:nvPr/>
          </p:nvSpPr>
          <p:spPr>
            <a:xfrm>
              <a:off x="4870000" y="1979701"/>
              <a:ext cx="3651600" cy="307777"/>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100"/>
                <a:buFont typeface="Arial"/>
                <a:buNone/>
              </a:pPr>
              <a:r>
                <a:rPr lang="en-GB" sz="1600" b="1" dirty="0">
                  <a:solidFill>
                    <a:srgbClr val="1D082A"/>
                  </a:solidFill>
                </a:rPr>
                <a:t>2. Setting the board up for success </a:t>
              </a:r>
              <a:endParaRPr sz="1600" b="1" i="0" u="none" strike="noStrike" cap="none" dirty="0">
                <a:solidFill>
                  <a:srgbClr val="1D082A"/>
                </a:solidFill>
                <a:latin typeface="Arial"/>
                <a:ea typeface="Arial"/>
                <a:cs typeface="Arial"/>
                <a:sym typeface="Arial"/>
              </a:endParaRPr>
            </a:p>
          </p:txBody>
        </p:sp>
      </p:grpSp>
      <p:pic>
        <p:nvPicPr>
          <p:cNvPr id="218" name="Google Shape;218;g364282b6af3_0_50">
            <a:extLst>
              <a:ext uri="{FF2B5EF4-FFF2-40B4-BE49-F238E27FC236}">
                <a16:creationId xmlns:a16="http://schemas.microsoft.com/office/drawing/2014/main" id="{2610D47C-20CA-309D-D352-CFA71FA6BD7E}"/>
              </a:ext>
            </a:extLst>
          </p:cNvPr>
          <p:cNvPicPr preferRelativeResize="0"/>
          <p:nvPr/>
        </p:nvPicPr>
        <p:blipFill rotWithShape="1">
          <a:blip r:embed="rId3">
            <a:alphaModFix/>
          </a:blip>
          <a:srcRect/>
          <a:stretch/>
        </p:blipFill>
        <p:spPr>
          <a:xfrm>
            <a:off x="0" y="0"/>
            <a:ext cx="1673774" cy="941501"/>
          </a:xfrm>
          <a:prstGeom prst="rect">
            <a:avLst/>
          </a:prstGeom>
          <a:noFill/>
          <a:ln>
            <a:noFill/>
          </a:ln>
        </p:spPr>
      </p:pic>
    </p:spTree>
    <p:extLst>
      <p:ext uri="{BB962C8B-B14F-4D97-AF65-F5344CB8AC3E}">
        <p14:creationId xmlns:p14="http://schemas.microsoft.com/office/powerpoint/2010/main" val="740755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177"/>
        <p:cNvGrpSpPr/>
        <p:nvPr/>
      </p:nvGrpSpPr>
      <p:grpSpPr>
        <a:xfrm>
          <a:off x="0" y="0"/>
          <a:ext cx="0" cy="0"/>
          <a:chOff x="0" y="0"/>
          <a:chExt cx="0" cy="0"/>
        </a:xfrm>
      </p:grpSpPr>
      <p:pic>
        <p:nvPicPr>
          <p:cNvPr id="178" name="Google Shape;178;g353993e6e4c_0_1"/>
          <p:cNvPicPr preferRelativeResize="0">
            <a:picLocks noGrp="1"/>
          </p:cNvPicPr>
          <p:nvPr>
            <p:ph type="pic" idx="2"/>
          </p:nvPr>
        </p:nvPicPr>
        <p:blipFill rotWithShape="1">
          <a:blip r:embed="rId3">
            <a:alphaModFix/>
          </a:blip>
          <a:srcRect l="3479" t="18501" r="3479" b="43169"/>
          <a:stretch/>
        </p:blipFill>
        <p:spPr>
          <a:xfrm rot="10800000" flipH="1">
            <a:off x="2279650" y="3653075"/>
            <a:ext cx="6864351" cy="1479950"/>
          </a:xfrm>
          <a:prstGeom prst="rect">
            <a:avLst/>
          </a:prstGeom>
          <a:noFill/>
          <a:ln>
            <a:noFill/>
          </a:ln>
        </p:spPr>
      </p:pic>
      <p:pic>
        <p:nvPicPr>
          <p:cNvPr id="179" name="Google Shape;179;g353993e6e4c_0_1"/>
          <p:cNvPicPr preferRelativeResize="0"/>
          <p:nvPr/>
        </p:nvPicPr>
        <p:blipFill rotWithShape="1">
          <a:blip r:embed="rId4">
            <a:alphaModFix/>
          </a:blip>
          <a:srcRect/>
          <a:stretch/>
        </p:blipFill>
        <p:spPr>
          <a:xfrm>
            <a:off x="0" y="0"/>
            <a:ext cx="1673774" cy="941501"/>
          </a:xfrm>
          <a:prstGeom prst="rect">
            <a:avLst/>
          </a:prstGeom>
          <a:noFill/>
          <a:ln>
            <a:noFill/>
          </a:ln>
        </p:spPr>
      </p:pic>
      <p:sp>
        <p:nvSpPr>
          <p:cNvPr id="180" name="Google Shape;180;g353993e6e4c_0_1"/>
          <p:cNvSpPr txBox="1"/>
          <p:nvPr/>
        </p:nvSpPr>
        <p:spPr>
          <a:xfrm>
            <a:off x="759247" y="802446"/>
            <a:ext cx="6233224"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0" i="0" u="none" strike="noStrike" cap="none" dirty="0">
                <a:solidFill>
                  <a:srgbClr val="FFFFFF"/>
                </a:solidFill>
                <a:latin typeface="Georgia"/>
                <a:ea typeface="Georgia"/>
                <a:cs typeface="Georgia"/>
                <a:sym typeface="Georgia"/>
              </a:rPr>
              <a:t>Setting the board up for success</a:t>
            </a:r>
            <a:endParaRPr sz="3000" b="0" i="0" u="none" strike="noStrike" cap="none" dirty="0">
              <a:solidFill>
                <a:srgbClr val="FFFFFF"/>
              </a:solidFill>
              <a:latin typeface="Georgia"/>
              <a:ea typeface="Georgia"/>
              <a:cs typeface="Georgia"/>
              <a:sym typeface="Georgia"/>
            </a:endParaRPr>
          </a:p>
        </p:txBody>
      </p:sp>
      <p:grpSp>
        <p:nvGrpSpPr>
          <p:cNvPr id="182" name="Google Shape;182;g353993e6e4c_0_1"/>
          <p:cNvGrpSpPr/>
          <p:nvPr/>
        </p:nvGrpSpPr>
        <p:grpSpPr>
          <a:xfrm>
            <a:off x="-50" y="4605450"/>
            <a:ext cx="563700" cy="338700"/>
            <a:chOff x="-50" y="4605450"/>
            <a:chExt cx="563700" cy="338700"/>
          </a:xfrm>
        </p:grpSpPr>
        <p:sp>
          <p:nvSpPr>
            <p:cNvPr id="183" name="Google Shape;183;g353993e6e4c_0_1"/>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353993e6e4c_0_1"/>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7</a:t>
              </a:fld>
              <a:endParaRPr sz="1000" b="1" i="0" u="none" strike="noStrike" cap="none">
                <a:solidFill>
                  <a:srgbClr val="1D082A"/>
                </a:solidFill>
              </a:endParaRPr>
            </a:p>
          </p:txBody>
        </p:sp>
      </p:grpSp>
      <p:sp>
        <p:nvSpPr>
          <p:cNvPr id="2" name="Content Placeholder 2">
            <a:extLst>
              <a:ext uri="{FF2B5EF4-FFF2-40B4-BE49-F238E27FC236}">
                <a16:creationId xmlns:a16="http://schemas.microsoft.com/office/drawing/2014/main" id="{5C3056FC-64DF-5B6E-9B39-CF80EA049D62}"/>
              </a:ext>
            </a:extLst>
          </p:cNvPr>
          <p:cNvSpPr txBox="1">
            <a:spLocks/>
          </p:cNvSpPr>
          <p:nvPr/>
        </p:nvSpPr>
        <p:spPr>
          <a:xfrm>
            <a:off x="281800" y="1527750"/>
            <a:ext cx="8520600" cy="34164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6EB8"/>
              </a:buClr>
              <a:buSzPts val="1400"/>
              <a:buFont typeface="Arial"/>
              <a:buNone/>
              <a:defRPr sz="1400" b="0" i="0" u="none" strike="noStrike" cap="none">
                <a:solidFill>
                  <a:srgbClr val="006EB8"/>
                </a:solidFill>
                <a:latin typeface="Arial"/>
                <a:ea typeface="Arial"/>
                <a:cs typeface="Arial"/>
                <a:sym typeface="Arial"/>
              </a:defRPr>
            </a:lvl1pPr>
            <a:lvl2pPr marL="914400" marR="0" lvl="1"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2pPr>
            <a:lvl3pPr marL="1371600" marR="0" lvl="2"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3pPr>
            <a:lvl4pPr marL="1828800" marR="0" lvl="3"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4pPr>
            <a:lvl5pPr marL="2286000" marR="0" lvl="4"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5pPr>
            <a:lvl6pPr marL="2743200" marR="0" lvl="5"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6pPr>
            <a:lvl7pPr marL="3200400" marR="0" lvl="6"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7pPr>
            <a:lvl8pPr marL="3657600" marR="0" lvl="7"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8pPr>
            <a:lvl9pPr marL="4114800" marR="0" lvl="8"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9pPr>
          </a:lstStyle>
          <a:p>
            <a:pPr>
              <a:buClr>
                <a:schemeClr val="bg1"/>
              </a:buClr>
              <a:buFont typeface="Wingdings" panose="05000000000000000000" pitchFamily="2" charset="2"/>
              <a:buChar char="§"/>
            </a:pPr>
            <a:r>
              <a:rPr lang="en-AU" sz="1800" dirty="0">
                <a:solidFill>
                  <a:schemeClr val="bg1"/>
                </a:solidFill>
              </a:rPr>
              <a:t>Planning the work of the Board and Committees – the annual workplan</a:t>
            </a:r>
            <a:endParaRPr lang="en-IE" sz="1800" dirty="0">
              <a:solidFill>
                <a:schemeClr val="bg1"/>
              </a:solidFill>
            </a:endParaRPr>
          </a:p>
          <a:p>
            <a:pPr>
              <a:buClr>
                <a:schemeClr val="bg1"/>
              </a:buClr>
              <a:buFont typeface="Wingdings" panose="05000000000000000000" pitchFamily="2" charset="2"/>
              <a:buChar char="§"/>
            </a:pPr>
            <a:r>
              <a:rPr lang="en-AU" sz="1800" dirty="0">
                <a:solidFill>
                  <a:schemeClr val="bg1"/>
                </a:solidFill>
              </a:rPr>
              <a:t>Planning Board meetings in conjunction with Chair and CEO</a:t>
            </a:r>
            <a:endParaRPr lang="en-IE" sz="1800" dirty="0">
              <a:solidFill>
                <a:schemeClr val="bg1"/>
              </a:solidFill>
            </a:endParaRPr>
          </a:p>
          <a:p>
            <a:pPr>
              <a:buClr>
                <a:schemeClr val="bg1"/>
              </a:buClr>
              <a:buFont typeface="Wingdings" panose="05000000000000000000" pitchFamily="2" charset="2"/>
              <a:buChar char="§"/>
            </a:pPr>
            <a:r>
              <a:rPr lang="en-AU" sz="1800" dirty="0">
                <a:solidFill>
                  <a:schemeClr val="bg1"/>
                </a:solidFill>
              </a:rPr>
              <a:t>Creating effective agendas ensuring that strategy development and implementation is front and centre </a:t>
            </a:r>
            <a:endParaRPr lang="en-IE" sz="1800" dirty="0">
              <a:solidFill>
                <a:schemeClr val="bg1"/>
              </a:solidFill>
            </a:endParaRPr>
          </a:p>
          <a:p>
            <a:pPr>
              <a:buClr>
                <a:schemeClr val="bg1"/>
              </a:buClr>
              <a:buFont typeface="Wingdings" panose="05000000000000000000" pitchFamily="2" charset="2"/>
              <a:buChar char="§"/>
            </a:pPr>
            <a:r>
              <a:rPr lang="en-AU" sz="1800" dirty="0">
                <a:solidFill>
                  <a:schemeClr val="bg1"/>
                </a:solidFill>
              </a:rPr>
              <a:t>Preparing Board packs and assuring the quality of board papers to enable the board to make quality decisions</a:t>
            </a:r>
            <a:endParaRPr lang="en-IE" sz="1800" dirty="0">
              <a:solidFill>
                <a:schemeClr val="bg1"/>
              </a:solidFill>
            </a:endParaRPr>
          </a:p>
          <a:p>
            <a:pPr>
              <a:buClr>
                <a:schemeClr val="bg1"/>
              </a:buClr>
              <a:buFont typeface="Wingdings" panose="05000000000000000000" pitchFamily="2" charset="2"/>
              <a:buChar char="§"/>
            </a:pPr>
            <a:r>
              <a:rPr lang="en-AU" sz="1800" dirty="0">
                <a:solidFill>
                  <a:schemeClr val="bg1"/>
                </a:solidFill>
              </a:rPr>
              <a:t>Observing and minute taking - learning to observe and listen actively, and record accurately</a:t>
            </a:r>
            <a:endParaRPr lang="en-IE" sz="1800" dirty="0">
              <a:solidFill>
                <a:schemeClr val="bg1"/>
              </a:solidFill>
            </a:endParaRPr>
          </a:p>
          <a:p>
            <a:pPr>
              <a:buClr>
                <a:schemeClr val="bg1"/>
              </a:buClr>
              <a:buFont typeface="Wingdings" panose="05000000000000000000" pitchFamily="2" charset="2"/>
              <a:buChar char="§"/>
            </a:pPr>
            <a:endParaRPr lang="en-IE" sz="1800" dirty="0">
              <a:solidFill>
                <a:schemeClr val="bg1"/>
              </a:solidFill>
            </a:endParaRPr>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082A"/>
        </a:solidFill>
        <a:effectLst/>
      </p:bgPr>
    </p:bg>
    <p:spTree>
      <p:nvGrpSpPr>
        <p:cNvPr id="1" name="Shape 177">
          <a:extLst>
            <a:ext uri="{FF2B5EF4-FFF2-40B4-BE49-F238E27FC236}">
              <a16:creationId xmlns:a16="http://schemas.microsoft.com/office/drawing/2014/main" id="{35153FE5-65DA-B455-CF74-C59F1BABD74F}"/>
            </a:ext>
          </a:extLst>
        </p:cNvPr>
        <p:cNvGrpSpPr/>
        <p:nvPr/>
      </p:nvGrpSpPr>
      <p:grpSpPr>
        <a:xfrm>
          <a:off x="0" y="0"/>
          <a:ext cx="0" cy="0"/>
          <a:chOff x="0" y="0"/>
          <a:chExt cx="0" cy="0"/>
        </a:xfrm>
      </p:grpSpPr>
      <p:pic>
        <p:nvPicPr>
          <p:cNvPr id="178" name="Google Shape;178;g353993e6e4c_0_1">
            <a:extLst>
              <a:ext uri="{FF2B5EF4-FFF2-40B4-BE49-F238E27FC236}">
                <a16:creationId xmlns:a16="http://schemas.microsoft.com/office/drawing/2014/main" id="{D01CC4A9-DAD1-3496-7381-1A06E6953645}"/>
              </a:ext>
            </a:extLst>
          </p:cNvPr>
          <p:cNvPicPr preferRelativeResize="0">
            <a:picLocks noGrp="1"/>
          </p:cNvPicPr>
          <p:nvPr>
            <p:ph type="pic" idx="2"/>
          </p:nvPr>
        </p:nvPicPr>
        <p:blipFill rotWithShape="1">
          <a:blip r:embed="rId3">
            <a:alphaModFix/>
          </a:blip>
          <a:srcRect l="3479" t="18501" r="3479" b="43169"/>
          <a:stretch/>
        </p:blipFill>
        <p:spPr>
          <a:xfrm rot="10800000" flipH="1">
            <a:off x="2279650" y="3653075"/>
            <a:ext cx="6864351" cy="1479950"/>
          </a:xfrm>
          <a:prstGeom prst="rect">
            <a:avLst/>
          </a:prstGeom>
          <a:noFill/>
          <a:ln>
            <a:noFill/>
          </a:ln>
        </p:spPr>
      </p:pic>
      <p:pic>
        <p:nvPicPr>
          <p:cNvPr id="179" name="Google Shape;179;g353993e6e4c_0_1">
            <a:extLst>
              <a:ext uri="{FF2B5EF4-FFF2-40B4-BE49-F238E27FC236}">
                <a16:creationId xmlns:a16="http://schemas.microsoft.com/office/drawing/2014/main" id="{6C14BDC4-A1EE-E54A-581C-B8E7EA3847A1}"/>
              </a:ext>
            </a:extLst>
          </p:cNvPr>
          <p:cNvPicPr preferRelativeResize="0"/>
          <p:nvPr/>
        </p:nvPicPr>
        <p:blipFill rotWithShape="1">
          <a:blip r:embed="rId4">
            <a:alphaModFix/>
          </a:blip>
          <a:srcRect/>
          <a:stretch/>
        </p:blipFill>
        <p:spPr>
          <a:xfrm>
            <a:off x="0" y="0"/>
            <a:ext cx="1673774" cy="941501"/>
          </a:xfrm>
          <a:prstGeom prst="rect">
            <a:avLst/>
          </a:prstGeom>
          <a:noFill/>
          <a:ln>
            <a:noFill/>
          </a:ln>
        </p:spPr>
      </p:pic>
      <p:sp>
        <p:nvSpPr>
          <p:cNvPr id="180" name="Google Shape;180;g353993e6e4c_0_1">
            <a:extLst>
              <a:ext uri="{FF2B5EF4-FFF2-40B4-BE49-F238E27FC236}">
                <a16:creationId xmlns:a16="http://schemas.microsoft.com/office/drawing/2014/main" id="{7169515C-B78D-A112-AE23-532CF04B6C51}"/>
              </a:ext>
            </a:extLst>
          </p:cNvPr>
          <p:cNvSpPr txBox="1"/>
          <p:nvPr/>
        </p:nvSpPr>
        <p:spPr>
          <a:xfrm>
            <a:off x="759247" y="802446"/>
            <a:ext cx="7777714" cy="6616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kumimoji="0" lang="en-AU" sz="3100" b="0" i="0" u="none" strike="noStrike" kern="0" cap="none" spc="0" normalizeH="0" baseline="0" noProof="0" dirty="0">
                <a:ln>
                  <a:noFill/>
                </a:ln>
                <a:solidFill>
                  <a:schemeClr val="bg1"/>
                </a:solidFill>
                <a:effectLst/>
                <a:uLnTx/>
                <a:uFillTx/>
                <a:latin typeface="Georgia"/>
                <a:sym typeface="Georgia"/>
              </a:rPr>
              <a:t>Annual workplan for board and committees</a:t>
            </a:r>
            <a:endParaRPr sz="3000" b="0" i="0" u="none" strike="noStrike" cap="none" dirty="0">
              <a:solidFill>
                <a:schemeClr val="bg1"/>
              </a:solidFill>
              <a:latin typeface="Georgia"/>
              <a:ea typeface="Georgia"/>
              <a:cs typeface="Georgia"/>
              <a:sym typeface="Georgia"/>
            </a:endParaRPr>
          </a:p>
        </p:txBody>
      </p:sp>
      <p:grpSp>
        <p:nvGrpSpPr>
          <p:cNvPr id="182" name="Google Shape;182;g353993e6e4c_0_1">
            <a:extLst>
              <a:ext uri="{FF2B5EF4-FFF2-40B4-BE49-F238E27FC236}">
                <a16:creationId xmlns:a16="http://schemas.microsoft.com/office/drawing/2014/main" id="{B5BF30F2-7F31-0126-3994-2A514651BE74}"/>
              </a:ext>
            </a:extLst>
          </p:cNvPr>
          <p:cNvGrpSpPr/>
          <p:nvPr/>
        </p:nvGrpSpPr>
        <p:grpSpPr>
          <a:xfrm>
            <a:off x="-50" y="4605450"/>
            <a:ext cx="563700" cy="338700"/>
            <a:chOff x="-50" y="4605450"/>
            <a:chExt cx="563700" cy="338700"/>
          </a:xfrm>
        </p:grpSpPr>
        <p:sp>
          <p:nvSpPr>
            <p:cNvPr id="183" name="Google Shape;183;g353993e6e4c_0_1">
              <a:extLst>
                <a:ext uri="{FF2B5EF4-FFF2-40B4-BE49-F238E27FC236}">
                  <a16:creationId xmlns:a16="http://schemas.microsoft.com/office/drawing/2014/main" id="{FB3413BF-747B-E3B4-8667-E67C9700FEA2}"/>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353993e6e4c_0_1">
              <a:extLst>
                <a:ext uri="{FF2B5EF4-FFF2-40B4-BE49-F238E27FC236}">
                  <a16:creationId xmlns:a16="http://schemas.microsoft.com/office/drawing/2014/main" id="{CD761739-620B-5131-75B8-9E8F875D5C95}"/>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8</a:t>
              </a:fld>
              <a:endParaRPr sz="1000" b="1" i="0" u="none" strike="noStrike" cap="none">
                <a:solidFill>
                  <a:srgbClr val="1D082A"/>
                </a:solidFill>
              </a:endParaRPr>
            </a:p>
          </p:txBody>
        </p:sp>
      </p:grpSp>
      <p:sp>
        <p:nvSpPr>
          <p:cNvPr id="2" name="Content Placeholder 2">
            <a:extLst>
              <a:ext uri="{FF2B5EF4-FFF2-40B4-BE49-F238E27FC236}">
                <a16:creationId xmlns:a16="http://schemas.microsoft.com/office/drawing/2014/main" id="{CCB9327A-6555-39B4-F199-6999A5675039}"/>
              </a:ext>
            </a:extLst>
          </p:cNvPr>
          <p:cNvSpPr txBox="1">
            <a:spLocks/>
          </p:cNvSpPr>
          <p:nvPr/>
        </p:nvSpPr>
        <p:spPr>
          <a:xfrm>
            <a:off x="281800" y="1527750"/>
            <a:ext cx="8520600" cy="3416400"/>
          </a:xfrm>
          <a:prstGeom prst="rect">
            <a:avLst/>
          </a:prstGeom>
          <a:noFill/>
          <a:ln>
            <a:noFill/>
          </a:ln>
        </p:spPr>
        <p:txBody>
          <a:bodyPr spcFirstLastPara="1" wrap="square" lIns="0" tIns="0" rIns="0" bIns="0"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6EB8"/>
              </a:buClr>
              <a:buSzPts val="1400"/>
              <a:buFont typeface="Arial"/>
              <a:buNone/>
              <a:defRPr sz="1400" b="0" i="0" u="none" strike="noStrike" cap="none">
                <a:solidFill>
                  <a:srgbClr val="006EB8"/>
                </a:solidFill>
                <a:latin typeface="Arial"/>
                <a:ea typeface="Arial"/>
                <a:cs typeface="Arial"/>
                <a:sym typeface="Arial"/>
              </a:defRPr>
            </a:lvl1pPr>
            <a:lvl2pPr marL="914400" marR="0" lvl="1"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2pPr>
            <a:lvl3pPr marL="1371600" marR="0" lvl="2"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3pPr>
            <a:lvl4pPr marL="1828800" marR="0" lvl="3"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4pPr>
            <a:lvl5pPr marL="2286000" marR="0" lvl="4"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5pPr>
            <a:lvl6pPr marL="2743200" marR="0" lvl="5"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6pPr>
            <a:lvl7pPr marL="3200400" marR="0" lvl="6"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7pPr>
            <a:lvl8pPr marL="3657600" marR="0" lvl="7"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8pPr>
            <a:lvl9pPr marL="4114800" marR="0" lvl="8" indent="-317500" algn="l" rtl="0">
              <a:lnSpc>
                <a:spcPct val="115000"/>
              </a:lnSpc>
              <a:spcBef>
                <a:spcPts val="0"/>
              </a:spcBef>
              <a:spcAft>
                <a:spcPts val="0"/>
              </a:spcAft>
              <a:buClr>
                <a:srgbClr val="006EB8"/>
              </a:buClr>
              <a:buSzPts val="1200"/>
              <a:buFont typeface="Arial"/>
              <a:buNone/>
              <a:defRPr sz="1200" b="0" i="0" u="none" strike="noStrike" cap="none">
                <a:solidFill>
                  <a:srgbClr val="006EB8"/>
                </a:solidFill>
                <a:latin typeface="Arial"/>
                <a:ea typeface="Arial"/>
                <a:cs typeface="Arial"/>
                <a:sym typeface="Arial"/>
              </a:defRPr>
            </a:lvl9pPr>
          </a:lstStyle>
          <a:p>
            <a:pPr>
              <a:buClr>
                <a:schemeClr val="bg1"/>
              </a:buClr>
              <a:buFont typeface="Wingdings" panose="05000000000000000000" pitchFamily="2" charset="2"/>
              <a:buChar char="§"/>
            </a:pPr>
            <a:r>
              <a:rPr lang="en-GB" sz="2400" dirty="0">
                <a:solidFill>
                  <a:schemeClr val="bg1"/>
                </a:solidFill>
              </a:rPr>
              <a:t>A plan to:</a:t>
            </a:r>
          </a:p>
          <a:p>
            <a:pPr lvl="1">
              <a:buClr>
                <a:schemeClr val="bg1"/>
              </a:buClr>
              <a:buFont typeface="Wingdings" panose="05000000000000000000" pitchFamily="2" charset="2"/>
              <a:buChar char="§"/>
            </a:pPr>
            <a:r>
              <a:rPr lang="en-GB" sz="2000" dirty="0">
                <a:solidFill>
                  <a:schemeClr val="bg1"/>
                </a:solidFill>
              </a:rPr>
              <a:t>Enable board to achieve its objectives for the year</a:t>
            </a:r>
          </a:p>
          <a:p>
            <a:pPr lvl="1">
              <a:buClr>
                <a:schemeClr val="bg1"/>
              </a:buClr>
              <a:buFont typeface="Wingdings" panose="05000000000000000000" pitchFamily="2" charset="2"/>
              <a:buChar char="§"/>
            </a:pPr>
            <a:r>
              <a:rPr lang="en-GB" sz="2000" dirty="0">
                <a:solidFill>
                  <a:schemeClr val="bg1"/>
                </a:solidFill>
              </a:rPr>
              <a:t>Fulfil statutory obligations</a:t>
            </a:r>
          </a:p>
          <a:p>
            <a:pPr lvl="1">
              <a:buClr>
                <a:schemeClr val="bg1"/>
              </a:buClr>
              <a:buFont typeface="Wingdings" panose="05000000000000000000" pitchFamily="2" charset="2"/>
              <a:buChar char="§"/>
            </a:pPr>
            <a:r>
              <a:rPr lang="en-GB" sz="2000" dirty="0">
                <a:solidFill>
                  <a:schemeClr val="bg1"/>
                </a:solidFill>
              </a:rPr>
              <a:t>Meet internal governance requirements  </a:t>
            </a:r>
          </a:p>
          <a:p>
            <a:pPr>
              <a:buClr>
                <a:schemeClr val="bg1"/>
              </a:buClr>
              <a:buFont typeface="Wingdings" panose="05000000000000000000" pitchFamily="2" charset="2"/>
              <a:buChar char="§"/>
            </a:pPr>
            <a:r>
              <a:rPr lang="en-GB" sz="2400" dirty="0">
                <a:solidFill>
                  <a:schemeClr val="bg1"/>
                </a:solidFill>
              </a:rPr>
              <a:t>Create a master calendar of board and committee meetings </a:t>
            </a:r>
          </a:p>
          <a:p>
            <a:pPr>
              <a:buClr>
                <a:schemeClr val="bg1"/>
              </a:buClr>
              <a:buFont typeface="Wingdings" panose="05000000000000000000" pitchFamily="2" charset="2"/>
              <a:buChar char="§"/>
            </a:pPr>
            <a:r>
              <a:rPr lang="en-GB" sz="2400" dirty="0">
                <a:solidFill>
                  <a:schemeClr val="bg1"/>
                </a:solidFill>
              </a:rPr>
              <a:t>Schedule set piece and recurring events e.g. board away day, mid year strategy review, engagement with auditors, annual safety review </a:t>
            </a:r>
          </a:p>
          <a:p>
            <a:pPr>
              <a:buClr>
                <a:schemeClr val="bg1"/>
              </a:buClr>
              <a:buFont typeface="Wingdings" panose="05000000000000000000" pitchFamily="2" charset="2"/>
              <a:buChar char="§"/>
            </a:pPr>
            <a:r>
              <a:rPr lang="en-GB" sz="2400" dirty="0">
                <a:solidFill>
                  <a:schemeClr val="bg1"/>
                </a:solidFill>
              </a:rPr>
              <a:t>Provides clarity for directors, committees and executive </a:t>
            </a:r>
          </a:p>
          <a:p>
            <a:pPr>
              <a:buClr>
                <a:schemeClr val="bg1"/>
              </a:buClr>
              <a:buFont typeface="Wingdings" panose="05000000000000000000" pitchFamily="2" charset="2"/>
              <a:buChar char="§"/>
            </a:pPr>
            <a:endParaRPr lang="en-IE" sz="2400" dirty="0">
              <a:solidFill>
                <a:schemeClr val="bg1"/>
              </a:solidFill>
            </a:endParaRPr>
          </a:p>
        </p:txBody>
      </p:sp>
    </p:spTree>
    <p:extLst>
      <p:ext uri="{BB962C8B-B14F-4D97-AF65-F5344CB8AC3E}">
        <p14:creationId xmlns:p14="http://schemas.microsoft.com/office/powerpoint/2010/main" val="76338642"/>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164AD2B2-7BBE-D850-0926-127A86161CA8}"/>
            </a:ext>
          </a:extLst>
        </p:cNvPr>
        <p:cNvGrpSpPr/>
        <p:nvPr/>
      </p:nvGrpSpPr>
      <p:grpSpPr>
        <a:xfrm>
          <a:off x="0" y="0"/>
          <a:ext cx="0" cy="0"/>
          <a:chOff x="0" y="0"/>
          <a:chExt cx="0" cy="0"/>
        </a:xfrm>
      </p:grpSpPr>
      <p:sp>
        <p:nvSpPr>
          <p:cNvPr id="223" name="Google Shape;223;g364282b6af3_0_221">
            <a:extLst>
              <a:ext uri="{FF2B5EF4-FFF2-40B4-BE49-F238E27FC236}">
                <a16:creationId xmlns:a16="http://schemas.microsoft.com/office/drawing/2014/main" id="{5DE39001-EA9B-619E-48FA-D925FB8FC153}"/>
              </a:ext>
            </a:extLst>
          </p:cNvPr>
          <p:cNvSpPr txBox="1"/>
          <p:nvPr/>
        </p:nvSpPr>
        <p:spPr>
          <a:xfrm>
            <a:off x="684500" y="1351180"/>
            <a:ext cx="7960033" cy="796372"/>
          </a:xfrm>
          <a:prstGeom prst="rect">
            <a:avLst/>
          </a:prstGeom>
          <a:noFill/>
          <a:ln>
            <a:noFill/>
          </a:ln>
        </p:spPr>
        <p:txBody>
          <a:bodyPr spcFirstLastPara="1" wrap="square" lIns="0" tIns="0" rIns="0" bIns="0" anchor="t" anchorCtr="0">
            <a:spAutoFit/>
          </a:bodyPr>
          <a:lstStyle/>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en-GB" sz="1500" b="0" i="0" u="none" strike="noStrike" kern="0" cap="none" spc="0" normalizeH="0" baseline="0" noProof="0" dirty="0">
                <a:ln>
                  <a:noFill/>
                </a:ln>
                <a:solidFill>
                  <a:schemeClr val="tx1"/>
                </a:solidFill>
                <a:effectLst/>
                <a:uLnTx/>
                <a:uFillTx/>
                <a:latin typeface="Arial"/>
                <a:cs typeface="Arial"/>
                <a:sym typeface="Arial"/>
              </a:rPr>
              <a:t>Develop in partnership with Chair and CEO to reflect their priorities</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en-GB" sz="1500" b="0" i="0" u="none" strike="noStrike" kern="0" cap="none" spc="0" normalizeH="0" baseline="0" noProof="0" dirty="0">
                <a:ln>
                  <a:noFill/>
                </a:ln>
                <a:solidFill>
                  <a:schemeClr val="tx1"/>
                </a:solidFill>
                <a:effectLst/>
                <a:uLnTx/>
                <a:uFillTx/>
                <a:latin typeface="Arial"/>
                <a:cs typeface="Arial"/>
                <a:sym typeface="Arial"/>
              </a:rPr>
              <a:t>Most important/decision items first (time and energy) </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en-GB" sz="1500" b="0" i="0" u="none" strike="noStrike" kern="0" cap="none" spc="0" normalizeH="0" baseline="0" noProof="0" dirty="0">
                <a:ln>
                  <a:noFill/>
                </a:ln>
                <a:solidFill>
                  <a:schemeClr val="tx1"/>
                </a:solidFill>
                <a:effectLst/>
                <a:uLnTx/>
                <a:uFillTx/>
                <a:latin typeface="Arial"/>
                <a:cs typeface="Arial"/>
                <a:sym typeface="Arial"/>
              </a:rPr>
              <a:t>Clear ‘ask’ – what is this agenda item </a:t>
            </a:r>
            <a:r>
              <a:rPr kumimoji="0" lang="en-GB" sz="1500" b="1" i="0" u="none" strike="noStrike" kern="0" cap="none" spc="0" normalizeH="0" baseline="0" noProof="0" dirty="0">
                <a:ln>
                  <a:noFill/>
                </a:ln>
                <a:solidFill>
                  <a:schemeClr val="tx1"/>
                </a:solidFill>
                <a:effectLst/>
                <a:uLnTx/>
                <a:uFillTx/>
                <a:latin typeface="Arial"/>
                <a:cs typeface="Arial"/>
                <a:sym typeface="Arial"/>
              </a:rPr>
              <a:t>for</a:t>
            </a:r>
            <a:r>
              <a:rPr kumimoji="0" lang="en-GB" sz="1500" b="0" i="0" u="none" strike="noStrike" kern="0" cap="none" spc="0" normalizeH="0" baseline="0" noProof="0" dirty="0">
                <a:ln>
                  <a:noFill/>
                </a:ln>
                <a:solidFill>
                  <a:schemeClr val="tx1"/>
                </a:solidFill>
                <a:effectLst/>
                <a:uLnTx/>
                <a:uFillTx/>
                <a:latin typeface="Arial"/>
                <a:cs typeface="Arial"/>
                <a:sym typeface="Arial"/>
              </a:rPr>
              <a:t>? (decision, consideration, information) </a:t>
            </a:r>
          </a:p>
        </p:txBody>
      </p:sp>
      <p:sp>
        <p:nvSpPr>
          <p:cNvPr id="225" name="Google Shape;225;g364282b6af3_0_221">
            <a:extLst>
              <a:ext uri="{FF2B5EF4-FFF2-40B4-BE49-F238E27FC236}">
                <a16:creationId xmlns:a16="http://schemas.microsoft.com/office/drawing/2014/main" id="{EE989E3A-80A2-B044-5D84-D5559474E46C}"/>
              </a:ext>
            </a:extLst>
          </p:cNvPr>
          <p:cNvSpPr txBox="1">
            <a:spLocks noGrp="1"/>
          </p:cNvSpPr>
          <p:nvPr>
            <p:ph type="title"/>
          </p:nvPr>
        </p:nvSpPr>
        <p:spPr>
          <a:xfrm>
            <a:off x="686997" y="814473"/>
            <a:ext cx="5921271" cy="57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Creating effective agenda</a:t>
            </a:r>
            <a:endParaRPr dirty="0"/>
          </a:p>
        </p:txBody>
      </p:sp>
      <p:grpSp>
        <p:nvGrpSpPr>
          <p:cNvPr id="227" name="Google Shape;227;g364282b6af3_0_221">
            <a:extLst>
              <a:ext uri="{FF2B5EF4-FFF2-40B4-BE49-F238E27FC236}">
                <a16:creationId xmlns:a16="http://schemas.microsoft.com/office/drawing/2014/main" id="{25831959-F367-46E0-7193-D28D56B1951D}"/>
              </a:ext>
            </a:extLst>
          </p:cNvPr>
          <p:cNvGrpSpPr/>
          <p:nvPr/>
        </p:nvGrpSpPr>
        <p:grpSpPr>
          <a:xfrm>
            <a:off x="-50" y="4605450"/>
            <a:ext cx="563700" cy="338700"/>
            <a:chOff x="-50" y="4605450"/>
            <a:chExt cx="563700" cy="338700"/>
          </a:xfrm>
        </p:grpSpPr>
        <p:sp>
          <p:nvSpPr>
            <p:cNvPr id="228" name="Google Shape;228;g364282b6af3_0_221">
              <a:extLst>
                <a:ext uri="{FF2B5EF4-FFF2-40B4-BE49-F238E27FC236}">
                  <a16:creationId xmlns:a16="http://schemas.microsoft.com/office/drawing/2014/main" id="{B43E59BA-86BF-3DE8-A82E-373F5B20D303}"/>
                </a:ext>
              </a:extLst>
            </p:cNvPr>
            <p:cNvSpPr/>
            <p:nvPr/>
          </p:nvSpPr>
          <p:spPr>
            <a:xfrm rot="5400000">
              <a:off x="170050" y="4492950"/>
              <a:ext cx="223500" cy="563700"/>
            </a:xfrm>
            <a:prstGeom prst="round2SameRect">
              <a:avLst>
                <a:gd name="adj1" fmla="val 50000"/>
                <a:gd name="adj2" fmla="val 0"/>
              </a:avLst>
            </a:prstGeom>
            <a:solidFill>
              <a:srgbClr val="EDB30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364282b6af3_0_221">
              <a:extLst>
                <a:ext uri="{FF2B5EF4-FFF2-40B4-BE49-F238E27FC236}">
                  <a16:creationId xmlns:a16="http://schemas.microsoft.com/office/drawing/2014/main" id="{FC433199-A6C8-31C7-F9B7-3DA44283BFA6}"/>
                </a:ext>
              </a:extLst>
            </p:cNvPr>
            <p:cNvSpPr txBox="1"/>
            <p:nvPr/>
          </p:nvSpPr>
          <p:spPr>
            <a:xfrm>
              <a:off x="97450" y="4605450"/>
              <a:ext cx="3687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1D082A"/>
                  </a:solidFill>
                  <a:latin typeface="Arial"/>
                  <a:ea typeface="Arial"/>
                  <a:cs typeface="Arial"/>
                  <a:sym typeface="Arial"/>
                </a:rPr>
                <a:t>9</a:t>
              </a:fld>
              <a:endParaRPr sz="1000" b="1" i="0" u="none" strike="noStrike" cap="none">
                <a:solidFill>
                  <a:srgbClr val="1D082A"/>
                </a:solidFill>
              </a:endParaRPr>
            </a:p>
          </p:txBody>
        </p:sp>
      </p:grpSp>
      <p:sp>
        <p:nvSpPr>
          <p:cNvPr id="2" name="TextBox 1">
            <a:extLst>
              <a:ext uri="{FF2B5EF4-FFF2-40B4-BE49-F238E27FC236}">
                <a16:creationId xmlns:a16="http://schemas.microsoft.com/office/drawing/2014/main" id="{7F37B0AA-F4BE-8B8C-CBCD-57357293087C}"/>
              </a:ext>
            </a:extLst>
          </p:cNvPr>
          <p:cNvSpPr txBox="1"/>
          <p:nvPr/>
        </p:nvSpPr>
        <p:spPr>
          <a:xfrm>
            <a:off x="686997" y="4226217"/>
            <a:ext cx="7919121" cy="600677"/>
          </a:xfrm>
          <a:prstGeom prst="rect">
            <a:avLst/>
          </a:prstGeom>
          <a:noFill/>
        </p:spPr>
        <p:txBody>
          <a:bodyPr wrap="square" rtlCol="0">
            <a:spAutoFit/>
          </a:bodyPr>
          <a:lstStyle/>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en-GB" sz="1500" b="0" i="0" u="none" strike="noStrike" kern="0" cap="none" spc="0" normalizeH="0" baseline="0" noProof="0" dirty="0">
                <a:ln>
                  <a:noFill/>
                </a:ln>
                <a:solidFill>
                  <a:srgbClr val="000000"/>
                </a:solidFill>
                <a:effectLst/>
                <a:uLnTx/>
                <a:uFillTx/>
                <a:latin typeface="Arial"/>
                <a:cs typeface="Arial"/>
                <a:sym typeface="Arial"/>
              </a:rPr>
              <a:t>Take a break </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en-GB" sz="1500" b="0" i="0" u="none" strike="noStrike" kern="0" cap="none" spc="0" normalizeH="0" baseline="0" noProof="0" dirty="0">
                <a:ln>
                  <a:noFill/>
                </a:ln>
                <a:solidFill>
                  <a:srgbClr val="000000"/>
                </a:solidFill>
                <a:effectLst/>
                <a:uLnTx/>
                <a:uFillTx/>
                <a:latin typeface="Arial"/>
                <a:cs typeface="Arial"/>
                <a:sym typeface="Arial"/>
              </a:rPr>
              <a:t>Allocate private board time at every meeting</a:t>
            </a:r>
          </a:p>
        </p:txBody>
      </p:sp>
      <p:pic>
        <p:nvPicPr>
          <p:cNvPr id="3" name="Picture 2">
            <a:extLst>
              <a:ext uri="{FF2B5EF4-FFF2-40B4-BE49-F238E27FC236}">
                <a16:creationId xmlns:a16="http://schemas.microsoft.com/office/drawing/2014/main" id="{6E434FBC-085F-0393-93DD-4E687DF598F6}"/>
              </a:ext>
            </a:extLst>
          </p:cNvPr>
          <p:cNvPicPr>
            <a:picLocks noChangeAspect="1"/>
          </p:cNvPicPr>
          <p:nvPr/>
        </p:nvPicPr>
        <p:blipFill>
          <a:blip r:embed="rId3"/>
          <a:stretch>
            <a:fillRect/>
          </a:stretch>
        </p:blipFill>
        <p:spPr>
          <a:xfrm>
            <a:off x="848597" y="2147552"/>
            <a:ext cx="7795936" cy="1133954"/>
          </a:xfrm>
          <a:prstGeom prst="rect">
            <a:avLst/>
          </a:prstGeom>
        </p:spPr>
      </p:pic>
      <p:graphicFrame>
        <p:nvGraphicFramePr>
          <p:cNvPr id="4" name="Table 3">
            <a:extLst>
              <a:ext uri="{FF2B5EF4-FFF2-40B4-BE49-F238E27FC236}">
                <a16:creationId xmlns:a16="http://schemas.microsoft.com/office/drawing/2014/main" id="{1CE2B62B-837A-0A8A-6641-532B32F8739E}"/>
              </a:ext>
            </a:extLst>
          </p:cNvPr>
          <p:cNvGraphicFramePr>
            <a:graphicFrameLocks noGrp="1"/>
          </p:cNvGraphicFramePr>
          <p:nvPr>
            <p:extLst>
              <p:ext uri="{D42A27DB-BD31-4B8C-83A1-F6EECF244321}">
                <p14:modId xmlns:p14="http://schemas.microsoft.com/office/powerpoint/2010/main" val="3237785689"/>
              </p:ext>
            </p:extLst>
          </p:nvPr>
        </p:nvGraphicFramePr>
        <p:xfrm>
          <a:off x="864174" y="3210937"/>
          <a:ext cx="7764781" cy="1085850"/>
        </p:xfrm>
        <a:graphic>
          <a:graphicData uri="http://schemas.openxmlformats.org/drawingml/2006/table">
            <a:tbl>
              <a:tblPr firstRow="1" bandRow="1">
                <a:tableStyleId>{5C22544A-7EE6-4342-B048-85BDC9FD1C3A}</a:tableStyleId>
              </a:tblPr>
              <a:tblGrid>
                <a:gridCol w="834714">
                  <a:extLst>
                    <a:ext uri="{9D8B030D-6E8A-4147-A177-3AD203B41FA5}">
                      <a16:colId xmlns:a16="http://schemas.microsoft.com/office/drawing/2014/main" val="581643582"/>
                    </a:ext>
                  </a:extLst>
                </a:gridCol>
                <a:gridCol w="1747076">
                  <a:extLst>
                    <a:ext uri="{9D8B030D-6E8A-4147-A177-3AD203B41FA5}">
                      <a16:colId xmlns:a16="http://schemas.microsoft.com/office/drawing/2014/main" val="498706911"/>
                    </a:ext>
                  </a:extLst>
                </a:gridCol>
                <a:gridCol w="4017131">
                  <a:extLst>
                    <a:ext uri="{9D8B030D-6E8A-4147-A177-3AD203B41FA5}">
                      <a16:colId xmlns:a16="http://schemas.microsoft.com/office/drawing/2014/main" val="3408625332"/>
                    </a:ext>
                  </a:extLst>
                </a:gridCol>
                <a:gridCol w="1165860">
                  <a:extLst>
                    <a:ext uri="{9D8B030D-6E8A-4147-A177-3AD203B41FA5}">
                      <a16:colId xmlns:a16="http://schemas.microsoft.com/office/drawing/2014/main" val="2062946361"/>
                    </a:ext>
                  </a:extLst>
                </a:gridCol>
              </a:tblGrid>
              <a:tr h="228600">
                <a:tc gridSpan="4">
                  <a:txBody>
                    <a:bodyPr/>
                    <a:lstStyle/>
                    <a:p>
                      <a:r>
                        <a:rPr lang="en-GB" sz="1100" dirty="0"/>
                        <a:t>Items for Information</a:t>
                      </a:r>
                      <a:endParaRPr lang="en-IE" sz="1100" dirty="0"/>
                    </a:p>
                  </a:txBody>
                  <a:tcPr marL="68580" marR="68580" marT="34290" marB="34290">
                    <a:solidFill>
                      <a:srgbClr val="002060"/>
                    </a:solidFill>
                  </a:tcPr>
                </a:tc>
                <a:tc hMerge="1">
                  <a:txBody>
                    <a:bodyPr/>
                    <a:lstStyle/>
                    <a:p>
                      <a:endParaRPr lang="en-IE" dirty="0"/>
                    </a:p>
                  </a:txBody>
                  <a:tcPr/>
                </a:tc>
                <a:tc hMerge="1">
                  <a:txBody>
                    <a:bodyPr/>
                    <a:lstStyle/>
                    <a:p>
                      <a:endParaRPr lang="en-IE" dirty="0"/>
                    </a:p>
                  </a:txBody>
                  <a:tcPr/>
                </a:tc>
                <a:tc hMerge="1">
                  <a:txBody>
                    <a:bodyPr/>
                    <a:lstStyle/>
                    <a:p>
                      <a:endParaRPr lang="en-IE" dirty="0"/>
                    </a:p>
                  </a:txBody>
                  <a:tcPr/>
                </a:tc>
                <a:extLst>
                  <a:ext uri="{0D108BD9-81ED-4DB2-BD59-A6C34878D82A}">
                    <a16:rowId xmlns:a16="http://schemas.microsoft.com/office/drawing/2014/main" val="4097040030"/>
                  </a:ext>
                </a:extLst>
              </a:tr>
              <a:tr h="278130">
                <a:tc>
                  <a:txBody>
                    <a:bodyPr/>
                    <a:lstStyle/>
                    <a:p>
                      <a:r>
                        <a:rPr lang="en-GB" sz="1100" dirty="0"/>
                        <a:t>Time</a:t>
                      </a:r>
                      <a:endParaRPr lang="en-IE" sz="1100" dirty="0"/>
                    </a:p>
                  </a:txBody>
                  <a:tcPr marL="68580" marR="68580" marT="34290" marB="34290"/>
                </a:tc>
                <a:tc>
                  <a:txBody>
                    <a:bodyPr/>
                    <a:lstStyle/>
                    <a:p>
                      <a:r>
                        <a:rPr lang="en-GB" sz="1100" dirty="0"/>
                        <a:t>Document ref.</a:t>
                      </a:r>
                      <a:endParaRPr lang="en-IE" sz="1100" dirty="0"/>
                    </a:p>
                  </a:txBody>
                  <a:tcPr marL="68580" marR="68580" marT="34290" marB="34290"/>
                </a:tc>
                <a:tc>
                  <a:txBody>
                    <a:bodyPr/>
                    <a:lstStyle/>
                    <a:p>
                      <a:r>
                        <a:rPr lang="en-GB" sz="1100" dirty="0"/>
                        <a:t>Subject/</a:t>
                      </a:r>
                      <a:r>
                        <a:rPr lang="en-GB" sz="1100" i="1" dirty="0"/>
                        <a:t>Consideration Sought</a:t>
                      </a:r>
                      <a:endParaRPr lang="en-IE" sz="1100" i="1" dirty="0"/>
                    </a:p>
                  </a:txBody>
                  <a:tcPr marL="68580" marR="68580" marT="34290" marB="34290"/>
                </a:tc>
                <a:tc>
                  <a:txBody>
                    <a:bodyPr/>
                    <a:lstStyle/>
                    <a:p>
                      <a:r>
                        <a:rPr lang="en-GB" sz="1100" dirty="0"/>
                        <a:t>Presented by</a:t>
                      </a:r>
                      <a:endParaRPr lang="en-IE" sz="1100" dirty="0"/>
                    </a:p>
                  </a:txBody>
                  <a:tcPr marL="68580" marR="68580" marT="34290" marB="34290"/>
                </a:tc>
                <a:extLst>
                  <a:ext uri="{0D108BD9-81ED-4DB2-BD59-A6C34878D82A}">
                    <a16:rowId xmlns:a16="http://schemas.microsoft.com/office/drawing/2014/main" val="268057716"/>
                  </a:ext>
                </a:extLst>
              </a:tr>
              <a:tr h="548640">
                <a:tc>
                  <a:txBody>
                    <a:bodyPr/>
                    <a:lstStyle/>
                    <a:p>
                      <a:r>
                        <a:rPr lang="en-GB" sz="1100" dirty="0"/>
                        <a:t>12.30</a:t>
                      </a:r>
                      <a:endParaRPr lang="en-IE" sz="1100" dirty="0"/>
                    </a:p>
                  </a:txBody>
                  <a:tcPr marL="68580" marR="68580" marT="34290" marB="34290"/>
                </a:tc>
                <a:tc>
                  <a:txBody>
                    <a:bodyPr/>
                    <a:lstStyle/>
                    <a:p>
                      <a:r>
                        <a:rPr lang="en-GB" sz="1100" dirty="0"/>
                        <a:t>Doc. 2025.10.09</a:t>
                      </a:r>
                      <a:endParaRPr lang="en-IE" sz="1100" dirty="0"/>
                    </a:p>
                  </a:txBody>
                  <a:tcPr marL="68580" marR="68580" marT="34290" marB="34290"/>
                </a:tc>
                <a:tc>
                  <a:txBody>
                    <a:bodyPr/>
                    <a:lstStyle/>
                    <a:p>
                      <a:r>
                        <a:rPr lang="en-GB" sz="1100" dirty="0"/>
                        <a:t>New EU Regulation on AI</a:t>
                      </a:r>
                    </a:p>
                    <a:p>
                      <a:pPr marL="285750" indent="-285750">
                        <a:buFont typeface="Wingdings" panose="05000000000000000000" pitchFamily="2" charset="2"/>
                        <a:buChar char="§"/>
                      </a:pPr>
                      <a:r>
                        <a:rPr lang="en-GB" sz="1100" i="1" dirty="0"/>
                        <a:t>To note the new regulation and management’s initial assessment of the impact</a:t>
                      </a:r>
                      <a:endParaRPr lang="en-IE" sz="1100" i="1" dirty="0"/>
                    </a:p>
                  </a:txBody>
                  <a:tcPr marL="68580" marR="68580" marT="34290" marB="34290"/>
                </a:tc>
                <a:tc>
                  <a:txBody>
                    <a:bodyPr/>
                    <a:lstStyle/>
                    <a:p>
                      <a:r>
                        <a:rPr lang="en-GB" sz="1100" dirty="0"/>
                        <a:t>CIO</a:t>
                      </a:r>
                      <a:endParaRPr lang="en-IE" sz="1100" dirty="0"/>
                    </a:p>
                  </a:txBody>
                  <a:tcPr marL="68580" marR="68580" marT="34290" marB="34290"/>
                </a:tc>
                <a:extLst>
                  <a:ext uri="{0D108BD9-81ED-4DB2-BD59-A6C34878D82A}">
                    <a16:rowId xmlns:a16="http://schemas.microsoft.com/office/drawing/2014/main" val="3535326632"/>
                  </a:ext>
                </a:extLst>
              </a:tr>
            </a:tbl>
          </a:graphicData>
        </a:graphic>
      </p:graphicFrame>
    </p:spTree>
    <p:extLst>
      <p:ext uri="{BB962C8B-B14F-4D97-AF65-F5344CB8AC3E}">
        <p14:creationId xmlns:p14="http://schemas.microsoft.com/office/powerpoint/2010/main" val="19908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6EB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6EB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1641</Words>
  <Application>Microsoft Office PowerPoint</Application>
  <PresentationFormat>On-screen Show (16:9)</PresentationFormat>
  <Paragraphs>234</Paragraphs>
  <Slides>23</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Wingdings</vt:lpstr>
      <vt:lpstr>Adobe Devanagari</vt:lpstr>
      <vt:lpstr>Calibri Light</vt:lpstr>
      <vt:lpstr>Segoe UI Symbol</vt:lpstr>
      <vt:lpstr>Arial</vt:lpstr>
      <vt:lpstr>Calibri</vt:lpstr>
      <vt:lpstr>Georgia</vt:lpstr>
      <vt:lpstr>Montserrat</vt:lpstr>
      <vt:lpstr>Simple Light</vt:lpstr>
      <vt:lpstr>Simple Light</vt:lpstr>
      <vt:lpstr>PowerPoint Presentation</vt:lpstr>
      <vt:lpstr>About the speaker</vt:lpstr>
      <vt:lpstr>What can you expect to learn today?</vt:lpstr>
      <vt:lpstr> A privileged position </vt:lpstr>
      <vt:lpstr>Understanding the basics</vt:lpstr>
      <vt:lpstr>What can you expect to learn today?</vt:lpstr>
      <vt:lpstr>PowerPoint Presentation</vt:lpstr>
      <vt:lpstr>PowerPoint Presentation</vt:lpstr>
      <vt:lpstr>Creating effective agenda</vt:lpstr>
      <vt:lpstr>PowerPoint Presentation</vt:lpstr>
      <vt:lpstr>What is this paper for?</vt:lpstr>
      <vt:lpstr>PowerPoint Presentation</vt:lpstr>
      <vt:lpstr>PowerPoint Presentation</vt:lpstr>
      <vt:lpstr>What can you expect to learn today?</vt:lpstr>
      <vt:lpstr>PowerPoint Presentation</vt:lpstr>
      <vt:lpstr>PowerPoint Presentation</vt:lpstr>
      <vt:lpstr>What can you expect to learn today?</vt:lpstr>
      <vt:lpstr>PowerPoint Presentation</vt:lpstr>
      <vt:lpstr>Shaping the job</vt:lpstr>
      <vt:lpstr>Progressing in the role </vt:lpstr>
      <vt:lpstr>Recap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Gerry Egan</cp:lastModifiedBy>
  <cp:revision>2</cp:revision>
  <dcterms:modified xsi:type="dcterms:W3CDTF">2025-10-08T11:52:34Z</dcterms:modified>
</cp:coreProperties>
</file>