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4"/>
  </p:notesMasterIdLst>
  <p:sldIdLst>
    <p:sldId id="256" r:id="rId2"/>
    <p:sldId id="258" r:id="rId3"/>
    <p:sldId id="257" r:id="rId4"/>
    <p:sldId id="260" r:id="rId5"/>
    <p:sldId id="282" r:id="rId6"/>
    <p:sldId id="281" r:id="rId7"/>
    <p:sldId id="283" r:id="rId8"/>
    <p:sldId id="272" r:id="rId9"/>
    <p:sldId id="264" r:id="rId10"/>
    <p:sldId id="275" r:id="rId11"/>
    <p:sldId id="273" r:id="rId12"/>
    <p:sldId id="277" r:id="rId13"/>
    <p:sldId id="278" r:id="rId14"/>
    <p:sldId id="284" r:id="rId15"/>
    <p:sldId id="279" r:id="rId16"/>
    <p:sldId id="286" r:id="rId17"/>
    <p:sldId id="274" r:id="rId18"/>
    <p:sldId id="280" r:id="rId19"/>
    <p:sldId id="265" r:id="rId20"/>
    <p:sldId id="266" r:id="rId21"/>
    <p:sldId id="269" r:id="rId22"/>
    <p:sldId id="268"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73">
          <p15:clr>
            <a:srgbClr val="9AA0A6"/>
          </p15:clr>
        </p15:guide>
        <p15:guide id="2" orient="horz" pos="769">
          <p15:clr>
            <a:srgbClr val="9AA0A6"/>
          </p15:clr>
        </p15:guide>
        <p15:guide id="3" orient="horz" pos="3005">
          <p15:clr>
            <a:srgbClr val="9AA0A6"/>
          </p15:clr>
        </p15:guide>
        <p15:guide id="4" pos="5479">
          <p15:clr>
            <a:srgbClr val="9AA0A6"/>
          </p15:clr>
        </p15:guide>
        <p15:guide id="5" pos="5582">
          <p15:clr>
            <a:srgbClr val="9AA0A6"/>
          </p15:clr>
        </p15:guide>
        <p15:guide id="6" pos="3008">
          <p15:clr>
            <a:srgbClr val="9AA0A6"/>
          </p15:clr>
        </p15:guide>
        <p15:guide id="7" pos="665">
          <p15:clr>
            <a:srgbClr val="9AA0A6"/>
          </p15:clr>
        </p15:guide>
        <p15:guide id="8" pos="46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804" y="126"/>
      </p:cViewPr>
      <p:guideLst>
        <p:guide orient="horz" pos="1273"/>
        <p:guide orient="horz" pos="769"/>
        <p:guide orient="horz" pos="3005"/>
        <p:guide pos="5479"/>
        <p:guide pos="5582"/>
        <p:guide pos="3008"/>
        <p:guide pos="665"/>
        <p:guide pos="46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de8d54ccf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de8d54ccf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dd74cfccd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dd74cfccd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7317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dd74cfccd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dd74cfccd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5688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dd74cfccd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dd74cfccd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9463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dd74cfccd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dd74cfccd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9024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dd74cfccdb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dd74cfccdb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0246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dd74cfccd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dd74cfccd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6210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dd74cfccdb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dd74cfccdb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2492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dd74cfccd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dd74cfccd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3865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dd74cfccd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dd74cfccd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4555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dd74cfccdb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dd74cfccdb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daedc2565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daedc2565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3649b3eff1_2_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3649b3eff1_2_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dd74cfccdb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dd74cfccdb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dd74cfccdb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dd74cfccdb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dd74cfccd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dd74cfccd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dd74cfccd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dd74cfccd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dd74cfccdb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dd74cfccdb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205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dd74cfccd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dd74cfccd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6315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dd74cfccd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dd74cfccd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5526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dd74cfccd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dd74cfccd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6059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dd74cfccdb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dd74cfccdb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1673774" cy="941501"/>
          </a:xfrm>
          <a:prstGeom prst="rect">
            <a:avLst/>
          </a:prstGeom>
          <a:noFill/>
          <a:ln>
            <a:noFill/>
          </a:ln>
        </p:spPr>
      </p:pic>
      <p:sp>
        <p:nvSpPr>
          <p:cNvPr id="10" name="Google Shape;10;p2"/>
          <p:cNvSpPr txBox="1">
            <a:spLocks noGrp="1"/>
          </p:cNvSpPr>
          <p:nvPr>
            <p:ph type="title"/>
          </p:nvPr>
        </p:nvSpPr>
        <p:spPr>
          <a:xfrm>
            <a:off x="684500" y="1098100"/>
            <a:ext cx="3299400" cy="572400"/>
          </a:xfrm>
          <a:prstGeom prst="rect">
            <a:avLst/>
          </a:prstGeom>
        </p:spPr>
        <p:txBody>
          <a:bodyPr spcFirstLastPara="1" wrap="square" lIns="0" tIns="0" rIns="0" bIns="0" anchor="t" anchorCtr="0">
            <a:normAutofit/>
          </a:bodyPr>
          <a:lstStyle>
            <a:lvl1pPr lvl="0" rtl="0">
              <a:spcBef>
                <a:spcPts val="0"/>
              </a:spcBef>
              <a:spcAft>
                <a:spcPts val="0"/>
              </a:spcAft>
              <a:buClr>
                <a:srgbClr val="D88DCA"/>
              </a:buClr>
              <a:buSzPts val="3100"/>
              <a:buFont typeface="Georgia"/>
              <a:buNone/>
              <a:defRPr sz="3100">
                <a:solidFill>
                  <a:srgbClr val="D88DCA"/>
                </a:solidFill>
                <a:latin typeface="Georgia"/>
                <a:ea typeface="Georgia"/>
                <a:cs typeface="Georgia"/>
                <a:sym typeface="Georgia"/>
              </a:defRPr>
            </a:lvl1pPr>
            <a:lvl2pPr lvl="1" rtl="0">
              <a:spcBef>
                <a:spcPts val="0"/>
              </a:spcBef>
              <a:spcAft>
                <a:spcPts val="0"/>
              </a:spcAft>
              <a:buClr>
                <a:srgbClr val="D88DCA"/>
              </a:buClr>
              <a:buSzPts val="2800"/>
              <a:buFont typeface="Georgia"/>
              <a:buNone/>
              <a:defRPr>
                <a:solidFill>
                  <a:srgbClr val="D88DCA"/>
                </a:solidFill>
                <a:latin typeface="Georgia"/>
                <a:ea typeface="Georgia"/>
                <a:cs typeface="Georgia"/>
                <a:sym typeface="Georgia"/>
              </a:defRPr>
            </a:lvl2pPr>
            <a:lvl3pPr lvl="2" rtl="0">
              <a:spcBef>
                <a:spcPts val="0"/>
              </a:spcBef>
              <a:spcAft>
                <a:spcPts val="0"/>
              </a:spcAft>
              <a:buClr>
                <a:srgbClr val="D88DCA"/>
              </a:buClr>
              <a:buSzPts val="2800"/>
              <a:buFont typeface="Georgia"/>
              <a:buNone/>
              <a:defRPr>
                <a:solidFill>
                  <a:srgbClr val="D88DCA"/>
                </a:solidFill>
                <a:latin typeface="Georgia"/>
                <a:ea typeface="Georgia"/>
                <a:cs typeface="Georgia"/>
                <a:sym typeface="Georgia"/>
              </a:defRPr>
            </a:lvl3pPr>
            <a:lvl4pPr lvl="3" rtl="0">
              <a:spcBef>
                <a:spcPts val="0"/>
              </a:spcBef>
              <a:spcAft>
                <a:spcPts val="0"/>
              </a:spcAft>
              <a:buClr>
                <a:srgbClr val="D88DCA"/>
              </a:buClr>
              <a:buSzPts val="2800"/>
              <a:buFont typeface="Georgia"/>
              <a:buNone/>
              <a:defRPr>
                <a:solidFill>
                  <a:srgbClr val="D88DCA"/>
                </a:solidFill>
                <a:latin typeface="Georgia"/>
                <a:ea typeface="Georgia"/>
                <a:cs typeface="Georgia"/>
                <a:sym typeface="Georgia"/>
              </a:defRPr>
            </a:lvl4pPr>
            <a:lvl5pPr lvl="4" rtl="0">
              <a:spcBef>
                <a:spcPts val="0"/>
              </a:spcBef>
              <a:spcAft>
                <a:spcPts val="0"/>
              </a:spcAft>
              <a:buClr>
                <a:srgbClr val="D88DCA"/>
              </a:buClr>
              <a:buSzPts val="2800"/>
              <a:buFont typeface="Georgia"/>
              <a:buNone/>
              <a:defRPr>
                <a:solidFill>
                  <a:srgbClr val="D88DCA"/>
                </a:solidFill>
                <a:latin typeface="Georgia"/>
                <a:ea typeface="Georgia"/>
                <a:cs typeface="Georgia"/>
                <a:sym typeface="Georgia"/>
              </a:defRPr>
            </a:lvl5pPr>
            <a:lvl6pPr lvl="5" rtl="0">
              <a:spcBef>
                <a:spcPts val="0"/>
              </a:spcBef>
              <a:spcAft>
                <a:spcPts val="0"/>
              </a:spcAft>
              <a:buClr>
                <a:srgbClr val="D88DCA"/>
              </a:buClr>
              <a:buSzPts val="2800"/>
              <a:buFont typeface="Georgia"/>
              <a:buNone/>
              <a:defRPr>
                <a:solidFill>
                  <a:srgbClr val="D88DCA"/>
                </a:solidFill>
                <a:latin typeface="Georgia"/>
                <a:ea typeface="Georgia"/>
                <a:cs typeface="Georgia"/>
                <a:sym typeface="Georgia"/>
              </a:defRPr>
            </a:lvl6pPr>
            <a:lvl7pPr lvl="6" rtl="0">
              <a:spcBef>
                <a:spcPts val="0"/>
              </a:spcBef>
              <a:spcAft>
                <a:spcPts val="0"/>
              </a:spcAft>
              <a:buClr>
                <a:srgbClr val="D88DCA"/>
              </a:buClr>
              <a:buSzPts val="2800"/>
              <a:buFont typeface="Georgia"/>
              <a:buNone/>
              <a:defRPr>
                <a:solidFill>
                  <a:srgbClr val="D88DCA"/>
                </a:solidFill>
                <a:latin typeface="Georgia"/>
                <a:ea typeface="Georgia"/>
                <a:cs typeface="Georgia"/>
                <a:sym typeface="Georgia"/>
              </a:defRPr>
            </a:lvl7pPr>
            <a:lvl8pPr lvl="7" rtl="0">
              <a:spcBef>
                <a:spcPts val="0"/>
              </a:spcBef>
              <a:spcAft>
                <a:spcPts val="0"/>
              </a:spcAft>
              <a:buClr>
                <a:srgbClr val="D88DCA"/>
              </a:buClr>
              <a:buSzPts val="2800"/>
              <a:buFont typeface="Georgia"/>
              <a:buNone/>
              <a:defRPr>
                <a:solidFill>
                  <a:srgbClr val="D88DCA"/>
                </a:solidFill>
                <a:latin typeface="Georgia"/>
                <a:ea typeface="Georgia"/>
                <a:cs typeface="Georgia"/>
                <a:sym typeface="Georgia"/>
              </a:defRPr>
            </a:lvl8pPr>
            <a:lvl9pPr lvl="8" rtl="0">
              <a:spcBef>
                <a:spcPts val="0"/>
              </a:spcBef>
              <a:spcAft>
                <a:spcPts val="0"/>
              </a:spcAft>
              <a:buClr>
                <a:srgbClr val="D88DCA"/>
              </a:buClr>
              <a:buSzPts val="2800"/>
              <a:buFont typeface="Georgia"/>
              <a:buNone/>
              <a:defRPr>
                <a:solidFill>
                  <a:srgbClr val="D88DCA"/>
                </a:solidFill>
                <a:latin typeface="Georgia"/>
                <a:ea typeface="Georgia"/>
                <a:cs typeface="Georgia"/>
                <a:sym typeface="Georgia"/>
              </a:defRPr>
            </a:lvl9pPr>
          </a:lstStyle>
          <a:p>
            <a:endParaRPr/>
          </a:p>
        </p:txBody>
      </p:sp>
      <p:sp>
        <p:nvSpPr>
          <p:cNvPr id="11" name="Google Shape;11;p2"/>
          <p:cNvSpPr txBox="1">
            <a:spLocks noGrp="1"/>
          </p:cNvSpPr>
          <p:nvPr>
            <p:ph type="subTitle" idx="1"/>
          </p:nvPr>
        </p:nvSpPr>
        <p:spPr>
          <a:xfrm>
            <a:off x="710025" y="2300175"/>
            <a:ext cx="3324300" cy="792900"/>
          </a:xfrm>
          <a:prstGeom prst="rect">
            <a:avLst/>
          </a:prstGeom>
        </p:spPr>
        <p:txBody>
          <a:bodyPr spcFirstLastPara="1" wrap="square" lIns="0" tIns="0" rIns="0" bIns="0" anchor="t" anchorCtr="0">
            <a:normAutofit/>
          </a:bodyPr>
          <a:lstStyle>
            <a:lvl1pPr lvl="0" rtl="0">
              <a:spcBef>
                <a:spcPts val="0"/>
              </a:spcBef>
              <a:spcAft>
                <a:spcPts val="0"/>
              </a:spcAft>
              <a:buClr>
                <a:srgbClr val="006EB8"/>
              </a:buClr>
              <a:buSzPts val="1200"/>
              <a:buNone/>
              <a:defRPr sz="1200">
                <a:solidFill>
                  <a:srgbClr val="006EB8"/>
                </a:solidFill>
              </a:defRPr>
            </a:lvl1pPr>
            <a:lvl2pPr lvl="1" rtl="0">
              <a:spcBef>
                <a:spcPts val="0"/>
              </a:spcBef>
              <a:spcAft>
                <a:spcPts val="0"/>
              </a:spcAft>
              <a:buClr>
                <a:srgbClr val="006EB8"/>
              </a:buClr>
              <a:buSzPts val="1200"/>
              <a:buNone/>
              <a:defRPr sz="1200">
                <a:solidFill>
                  <a:srgbClr val="006EB8"/>
                </a:solidFill>
              </a:defRPr>
            </a:lvl2pPr>
            <a:lvl3pPr lvl="2" rtl="0">
              <a:spcBef>
                <a:spcPts val="0"/>
              </a:spcBef>
              <a:spcAft>
                <a:spcPts val="0"/>
              </a:spcAft>
              <a:buClr>
                <a:srgbClr val="006EB8"/>
              </a:buClr>
              <a:buSzPts val="1200"/>
              <a:buNone/>
              <a:defRPr sz="1200">
                <a:solidFill>
                  <a:srgbClr val="006EB8"/>
                </a:solidFill>
              </a:defRPr>
            </a:lvl3pPr>
            <a:lvl4pPr lvl="3" rtl="0">
              <a:spcBef>
                <a:spcPts val="0"/>
              </a:spcBef>
              <a:spcAft>
                <a:spcPts val="0"/>
              </a:spcAft>
              <a:buClr>
                <a:srgbClr val="006EB8"/>
              </a:buClr>
              <a:buSzPts val="1200"/>
              <a:buNone/>
              <a:defRPr sz="1200">
                <a:solidFill>
                  <a:srgbClr val="006EB8"/>
                </a:solidFill>
              </a:defRPr>
            </a:lvl4pPr>
            <a:lvl5pPr lvl="4" rtl="0">
              <a:spcBef>
                <a:spcPts val="0"/>
              </a:spcBef>
              <a:spcAft>
                <a:spcPts val="0"/>
              </a:spcAft>
              <a:buClr>
                <a:srgbClr val="006EB8"/>
              </a:buClr>
              <a:buSzPts val="1200"/>
              <a:buNone/>
              <a:defRPr sz="1200">
                <a:solidFill>
                  <a:srgbClr val="006EB8"/>
                </a:solidFill>
              </a:defRPr>
            </a:lvl5pPr>
            <a:lvl6pPr lvl="5" rtl="0">
              <a:spcBef>
                <a:spcPts val="0"/>
              </a:spcBef>
              <a:spcAft>
                <a:spcPts val="0"/>
              </a:spcAft>
              <a:buClr>
                <a:srgbClr val="006EB8"/>
              </a:buClr>
              <a:buSzPts val="1200"/>
              <a:buNone/>
              <a:defRPr sz="1200">
                <a:solidFill>
                  <a:srgbClr val="006EB8"/>
                </a:solidFill>
              </a:defRPr>
            </a:lvl6pPr>
            <a:lvl7pPr lvl="6" rtl="0">
              <a:spcBef>
                <a:spcPts val="0"/>
              </a:spcBef>
              <a:spcAft>
                <a:spcPts val="0"/>
              </a:spcAft>
              <a:buClr>
                <a:srgbClr val="006EB8"/>
              </a:buClr>
              <a:buSzPts val="1200"/>
              <a:buNone/>
              <a:defRPr sz="1200">
                <a:solidFill>
                  <a:srgbClr val="006EB8"/>
                </a:solidFill>
              </a:defRPr>
            </a:lvl7pPr>
            <a:lvl8pPr lvl="7" rtl="0">
              <a:spcBef>
                <a:spcPts val="0"/>
              </a:spcBef>
              <a:spcAft>
                <a:spcPts val="0"/>
              </a:spcAft>
              <a:buClr>
                <a:srgbClr val="006EB8"/>
              </a:buClr>
              <a:buSzPts val="1200"/>
              <a:buNone/>
              <a:defRPr sz="1200">
                <a:solidFill>
                  <a:srgbClr val="006EB8"/>
                </a:solidFill>
              </a:defRPr>
            </a:lvl8pPr>
            <a:lvl9pPr lvl="8" rtl="0">
              <a:spcBef>
                <a:spcPts val="0"/>
              </a:spcBef>
              <a:spcAft>
                <a:spcPts val="0"/>
              </a:spcAft>
              <a:buClr>
                <a:srgbClr val="006EB8"/>
              </a:buClr>
              <a:buSzPts val="1200"/>
              <a:buNone/>
              <a:defRPr sz="1200">
                <a:solidFill>
                  <a:srgbClr val="006EB8"/>
                </a:solidFill>
              </a:defRPr>
            </a:lvl9pPr>
          </a:lstStyle>
          <a:p>
            <a:endParaRPr/>
          </a:p>
        </p:txBody>
      </p:sp>
      <p:sp>
        <p:nvSpPr>
          <p:cNvPr id="12" name="Google Shape;12;p2"/>
          <p:cNvSpPr txBox="1">
            <a:spLocks noGrp="1"/>
          </p:cNvSpPr>
          <p:nvPr>
            <p:ph type="body" idx="2"/>
          </p:nvPr>
        </p:nvSpPr>
        <p:spPr>
          <a:xfrm>
            <a:off x="723825" y="3047125"/>
            <a:ext cx="3324300" cy="482700"/>
          </a:xfrm>
          <a:prstGeom prst="rect">
            <a:avLst/>
          </a:prstGeom>
        </p:spPr>
        <p:txBody>
          <a:bodyPr spcFirstLastPara="1" wrap="square" lIns="0" tIns="0" rIns="0" bIns="0" anchor="t" anchorCtr="0">
            <a:normAutofit/>
          </a:bodyPr>
          <a:lstStyle>
            <a:lvl1pPr marL="457200" lvl="0" indent="-292100" rtl="0">
              <a:spcBef>
                <a:spcPts val="0"/>
              </a:spcBef>
              <a:spcAft>
                <a:spcPts val="0"/>
              </a:spcAft>
              <a:buClr>
                <a:srgbClr val="1D082A"/>
              </a:buClr>
              <a:buSzPts val="1000"/>
              <a:buChar char="●"/>
              <a:defRPr sz="1000">
                <a:solidFill>
                  <a:srgbClr val="1D082A"/>
                </a:solidFill>
              </a:defRPr>
            </a:lvl1pPr>
            <a:lvl2pPr marL="914400" lvl="1" indent="-292100" rtl="0">
              <a:spcBef>
                <a:spcPts val="0"/>
              </a:spcBef>
              <a:spcAft>
                <a:spcPts val="0"/>
              </a:spcAft>
              <a:buClr>
                <a:srgbClr val="1D082A"/>
              </a:buClr>
              <a:buSzPts val="1000"/>
              <a:buChar char="○"/>
              <a:defRPr sz="1000">
                <a:solidFill>
                  <a:srgbClr val="1D082A"/>
                </a:solidFill>
              </a:defRPr>
            </a:lvl2pPr>
            <a:lvl3pPr marL="1371600" lvl="2" indent="-292100" rtl="0">
              <a:spcBef>
                <a:spcPts val="0"/>
              </a:spcBef>
              <a:spcAft>
                <a:spcPts val="0"/>
              </a:spcAft>
              <a:buClr>
                <a:srgbClr val="1D082A"/>
              </a:buClr>
              <a:buSzPts val="1000"/>
              <a:buChar char="■"/>
              <a:defRPr sz="1000">
                <a:solidFill>
                  <a:srgbClr val="1D082A"/>
                </a:solidFill>
              </a:defRPr>
            </a:lvl3pPr>
            <a:lvl4pPr marL="1828800" lvl="3" indent="-292100" rtl="0">
              <a:spcBef>
                <a:spcPts val="0"/>
              </a:spcBef>
              <a:spcAft>
                <a:spcPts val="0"/>
              </a:spcAft>
              <a:buClr>
                <a:srgbClr val="1D082A"/>
              </a:buClr>
              <a:buSzPts val="1000"/>
              <a:buChar char="●"/>
              <a:defRPr sz="1000">
                <a:solidFill>
                  <a:srgbClr val="1D082A"/>
                </a:solidFill>
              </a:defRPr>
            </a:lvl4pPr>
            <a:lvl5pPr marL="2286000" lvl="4" indent="-292100" rtl="0">
              <a:spcBef>
                <a:spcPts val="0"/>
              </a:spcBef>
              <a:spcAft>
                <a:spcPts val="0"/>
              </a:spcAft>
              <a:buClr>
                <a:srgbClr val="1D082A"/>
              </a:buClr>
              <a:buSzPts val="1000"/>
              <a:buChar char="○"/>
              <a:defRPr sz="1000">
                <a:solidFill>
                  <a:srgbClr val="1D082A"/>
                </a:solidFill>
              </a:defRPr>
            </a:lvl5pPr>
            <a:lvl6pPr marL="2743200" lvl="5" indent="-292100" rtl="0">
              <a:spcBef>
                <a:spcPts val="0"/>
              </a:spcBef>
              <a:spcAft>
                <a:spcPts val="0"/>
              </a:spcAft>
              <a:buClr>
                <a:srgbClr val="1D082A"/>
              </a:buClr>
              <a:buSzPts val="1000"/>
              <a:buChar char="■"/>
              <a:defRPr sz="1000">
                <a:solidFill>
                  <a:srgbClr val="1D082A"/>
                </a:solidFill>
              </a:defRPr>
            </a:lvl6pPr>
            <a:lvl7pPr marL="3200400" lvl="6" indent="-292100" rtl="0">
              <a:spcBef>
                <a:spcPts val="0"/>
              </a:spcBef>
              <a:spcAft>
                <a:spcPts val="0"/>
              </a:spcAft>
              <a:buClr>
                <a:srgbClr val="1D082A"/>
              </a:buClr>
              <a:buSzPts val="1000"/>
              <a:buChar char="●"/>
              <a:defRPr sz="1000">
                <a:solidFill>
                  <a:srgbClr val="1D082A"/>
                </a:solidFill>
              </a:defRPr>
            </a:lvl7pPr>
            <a:lvl8pPr marL="3657600" lvl="7" indent="-292100" rtl="0">
              <a:spcBef>
                <a:spcPts val="0"/>
              </a:spcBef>
              <a:spcAft>
                <a:spcPts val="0"/>
              </a:spcAft>
              <a:buClr>
                <a:srgbClr val="1D082A"/>
              </a:buClr>
              <a:buSzPts val="1000"/>
              <a:buChar char="○"/>
              <a:defRPr sz="1000">
                <a:solidFill>
                  <a:srgbClr val="1D082A"/>
                </a:solidFill>
              </a:defRPr>
            </a:lvl8pPr>
            <a:lvl9pPr marL="4114800" lvl="8" indent="-292100" rtl="0">
              <a:spcBef>
                <a:spcPts val="0"/>
              </a:spcBef>
              <a:spcAft>
                <a:spcPts val="0"/>
              </a:spcAft>
              <a:buClr>
                <a:srgbClr val="1D082A"/>
              </a:buClr>
              <a:buSzPts val="1000"/>
              <a:buChar char="■"/>
              <a:defRPr sz="1000">
                <a:solidFill>
                  <a:srgbClr val="1D082A"/>
                </a:solidFill>
              </a:defRPr>
            </a:lvl9pPr>
          </a:lstStyle>
          <a:p>
            <a:endParaRPr/>
          </a:p>
        </p:txBody>
      </p:sp>
    </p:spTree>
  </p:cSld>
  <p:clrMapOvr>
    <a:masterClrMapping/>
  </p:clrMapOvr>
  <p:extLst>
    <p:ext uri="{DCECCB84-F9BA-43D5-87BE-67443E8EF086}">
      <p15:sldGuideLst xmlns:p15="http://schemas.microsoft.com/office/powerpoint/2012/main">
        <p15:guide id="1" orient="horz" pos="154">
          <p15:clr>
            <a:srgbClr val="FA7B17"/>
          </p15:clr>
        </p15:guide>
        <p15:guide id="2" pos="151">
          <p15:clr>
            <a:srgbClr val="FA7B17"/>
          </p15:clr>
        </p15:guide>
        <p15:guide id="3" orient="horz" pos="497">
          <p15:clr>
            <a:srgbClr val="FA7B17"/>
          </p15:clr>
        </p15:guide>
        <p15:guide id="4" pos="923">
          <p15:clr>
            <a:srgbClr val="FA7B17"/>
          </p15:clr>
        </p15:guide>
        <p15:guide id="5" pos="431">
          <p15:clr>
            <a:srgbClr val="FA7B17"/>
          </p15:clr>
        </p15:guide>
        <p15:guide id="6" orient="horz" pos="3037">
          <p15:clr>
            <a:srgbClr val="FA7B17"/>
          </p15:clr>
        </p15:guide>
        <p15:guide id="7" pos="5616">
          <p15:clr>
            <a:srgbClr val="FA7B17"/>
          </p15:clr>
        </p15:guide>
        <p15:guide id="8" orient="horz" pos="2964">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p:nvPr/>
        </p:nvSpPr>
        <p:spPr>
          <a:xfrm>
            <a:off x="0" y="-100"/>
            <a:ext cx="9144000" cy="5143500"/>
          </a:xfrm>
          <a:prstGeom prst="rect">
            <a:avLst/>
          </a:prstGeom>
          <a:solidFill>
            <a:srgbClr val="1D08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t>‹#›</a:t>
            </a:fld>
            <a:endParaRPr/>
          </a:p>
        </p:txBody>
      </p:sp>
      <p:pic>
        <p:nvPicPr>
          <p:cNvPr id="53" name="Google Shape;53;p12"/>
          <p:cNvPicPr preferRelativeResize="0"/>
          <p:nvPr/>
        </p:nvPicPr>
        <p:blipFill rotWithShape="1">
          <a:blip r:embed="rId2">
            <a:alphaModFix/>
          </a:blip>
          <a:srcRect l="5205" r="5196"/>
          <a:stretch/>
        </p:blipFill>
        <p:spPr>
          <a:xfrm>
            <a:off x="0" y="0"/>
            <a:ext cx="4317209" cy="5143499"/>
          </a:xfrm>
          <a:prstGeom prst="rect">
            <a:avLst/>
          </a:prstGeom>
          <a:noFill/>
          <a:ln>
            <a:noFill/>
          </a:ln>
        </p:spPr>
      </p:pic>
      <p:sp>
        <p:nvSpPr>
          <p:cNvPr id="54" name="Google Shape;54;p12"/>
          <p:cNvSpPr>
            <a:spLocks noGrp="1"/>
          </p:cNvSpPr>
          <p:nvPr>
            <p:ph type="pic" idx="2"/>
          </p:nvPr>
        </p:nvSpPr>
        <p:spPr>
          <a:xfrm>
            <a:off x="100" y="-10300"/>
            <a:ext cx="4317000" cy="5163900"/>
          </a:xfrm>
          <a:prstGeom prst="rect">
            <a:avLst/>
          </a:prstGeom>
          <a:noFill/>
          <a:ln>
            <a:noFill/>
          </a:ln>
        </p:spPr>
      </p:sp>
      <p:pic>
        <p:nvPicPr>
          <p:cNvPr id="55" name="Google Shape;55;p12"/>
          <p:cNvPicPr preferRelativeResize="0"/>
          <p:nvPr/>
        </p:nvPicPr>
        <p:blipFill>
          <a:blip r:embed="rId3">
            <a:alphaModFix/>
          </a:blip>
          <a:stretch>
            <a:fillRect/>
          </a:stretch>
        </p:blipFill>
        <p:spPr>
          <a:xfrm>
            <a:off x="0" y="0"/>
            <a:ext cx="1673774" cy="941501"/>
          </a:xfrm>
          <a:prstGeom prst="rect">
            <a:avLst/>
          </a:prstGeom>
          <a:noFill/>
          <a:ln>
            <a:noFill/>
          </a:ln>
        </p:spPr>
      </p:pic>
      <p:sp>
        <p:nvSpPr>
          <p:cNvPr id="56" name="Google Shape;56;p12"/>
          <p:cNvSpPr txBox="1">
            <a:spLocks noGrp="1"/>
          </p:cNvSpPr>
          <p:nvPr>
            <p:ph type="title"/>
          </p:nvPr>
        </p:nvSpPr>
        <p:spPr>
          <a:xfrm>
            <a:off x="5039625" y="1098100"/>
            <a:ext cx="3299400" cy="572400"/>
          </a:xfrm>
          <a:prstGeom prst="rect">
            <a:avLst/>
          </a:prstGeom>
        </p:spPr>
        <p:txBody>
          <a:bodyPr spcFirstLastPara="1" wrap="square" lIns="0" tIns="0" rIns="0" bIns="0" anchor="t" anchorCtr="0">
            <a:normAutofit/>
          </a:bodyPr>
          <a:lstStyle>
            <a:lvl1pPr lvl="0" rtl="0">
              <a:spcBef>
                <a:spcPts val="0"/>
              </a:spcBef>
              <a:spcAft>
                <a:spcPts val="0"/>
              </a:spcAft>
              <a:buClr>
                <a:srgbClr val="D88DCA"/>
              </a:buClr>
              <a:buSzPts val="3100"/>
              <a:buFont typeface="Georgia"/>
              <a:buNone/>
              <a:defRPr sz="3100">
                <a:solidFill>
                  <a:srgbClr val="D88DCA"/>
                </a:solidFill>
                <a:latin typeface="Georgia"/>
                <a:ea typeface="Georgia"/>
                <a:cs typeface="Georgia"/>
                <a:sym typeface="Georgia"/>
              </a:defRPr>
            </a:lvl1pPr>
            <a:lvl2pPr lvl="1" rtl="0">
              <a:spcBef>
                <a:spcPts val="0"/>
              </a:spcBef>
              <a:spcAft>
                <a:spcPts val="0"/>
              </a:spcAft>
              <a:buClr>
                <a:srgbClr val="D88DCA"/>
              </a:buClr>
              <a:buSzPts val="2800"/>
              <a:buFont typeface="Georgia"/>
              <a:buNone/>
              <a:defRPr>
                <a:solidFill>
                  <a:srgbClr val="D88DCA"/>
                </a:solidFill>
                <a:latin typeface="Georgia"/>
                <a:ea typeface="Georgia"/>
                <a:cs typeface="Georgia"/>
                <a:sym typeface="Georgia"/>
              </a:defRPr>
            </a:lvl2pPr>
            <a:lvl3pPr lvl="2" rtl="0">
              <a:spcBef>
                <a:spcPts val="0"/>
              </a:spcBef>
              <a:spcAft>
                <a:spcPts val="0"/>
              </a:spcAft>
              <a:buClr>
                <a:srgbClr val="D88DCA"/>
              </a:buClr>
              <a:buSzPts val="2800"/>
              <a:buFont typeface="Georgia"/>
              <a:buNone/>
              <a:defRPr>
                <a:solidFill>
                  <a:srgbClr val="D88DCA"/>
                </a:solidFill>
                <a:latin typeface="Georgia"/>
                <a:ea typeface="Georgia"/>
                <a:cs typeface="Georgia"/>
                <a:sym typeface="Georgia"/>
              </a:defRPr>
            </a:lvl3pPr>
            <a:lvl4pPr lvl="3" rtl="0">
              <a:spcBef>
                <a:spcPts val="0"/>
              </a:spcBef>
              <a:spcAft>
                <a:spcPts val="0"/>
              </a:spcAft>
              <a:buClr>
                <a:srgbClr val="D88DCA"/>
              </a:buClr>
              <a:buSzPts val="2800"/>
              <a:buFont typeface="Georgia"/>
              <a:buNone/>
              <a:defRPr>
                <a:solidFill>
                  <a:srgbClr val="D88DCA"/>
                </a:solidFill>
                <a:latin typeface="Georgia"/>
                <a:ea typeface="Georgia"/>
                <a:cs typeface="Georgia"/>
                <a:sym typeface="Georgia"/>
              </a:defRPr>
            </a:lvl4pPr>
            <a:lvl5pPr lvl="4" rtl="0">
              <a:spcBef>
                <a:spcPts val="0"/>
              </a:spcBef>
              <a:spcAft>
                <a:spcPts val="0"/>
              </a:spcAft>
              <a:buClr>
                <a:srgbClr val="D88DCA"/>
              </a:buClr>
              <a:buSzPts val="2800"/>
              <a:buFont typeface="Georgia"/>
              <a:buNone/>
              <a:defRPr>
                <a:solidFill>
                  <a:srgbClr val="D88DCA"/>
                </a:solidFill>
                <a:latin typeface="Georgia"/>
                <a:ea typeface="Georgia"/>
                <a:cs typeface="Georgia"/>
                <a:sym typeface="Georgia"/>
              </a:defRPr>
            </a:lvl5pPr>
            <a:lvl6pPr lvl="5" rtl="0">
              <a:spcBef>
                <a:spcPts val="0"/>
              </a:spcBef>
              <a:spcAft>
                <a:spcPts val="0"/>
              </a:spcAft>
              <a:buClr>
                <a:srgbClr val="D88DCA"/>
              </a:buClr>
              <a:buSzPts val="2800"/>
              <a:buFont typeface="Georgia"/>
              <a:buNone/>
              <a:defRPr>
                <a:solidFill>
                  <a:srgbClr val="D88DCA"/>
                </a:solidFill>
                <a:latin typeface="Georgia"/>
                <a:ea typeface="Georgia"/>
                <a:cs typeface="Georgia"/>
                <a:sym typeface="Georgia"/>
              </a:defRPr>
            </a:lvl6pPr>
            <a:lvl7pPr lvl="6" rtl="0">
              <a:spcBef>
                <a:spcPts val="0"/>
              </a:spcBef>
              <a:spcAft>
                <a:spcPts val="0"/>
              </a:spcAft>
              <a:buClr>
                <a:srgbClr val="D88DCA"/>
              </a:buClr>
              <a:buSzPts val="2800"/>
              <a:buFont typeface="Georgia"/>
              <a:buNone/>
              <a:defRPr>
                <a:solidFill>
                  <a:srgbClr val="D88DCA"/>
                </a:solidFill>
                <a:latin typeface="Georgia"/>
                <a:ea typeface="Georgia"/>
                <a:cs typeface="Georgia"/>
                <a:sym typeface="Georgia"/>
              </a:defRPr>
            </a:lvl7pPr>
            <a:lvl8pPr lvl="7" rtl="0">
              <a:spcBef>
                <a:spcPts val="0"/>
              </a:spcBef>
              <a:spcAft>
                <a:spcPts val="0"/>
              </a:spcAft>
              <a:buClr>
                <a:srgbClr val="D88DCA"/>
              </a:buClr>
              <a:buSzPts val="2800"/>
              <a:buFont typeface="Georgia"/>
              <a:buNone/>
              <a:defRPr>
                <a:solidFill>
                  <a:srgbClr val="D88DCA"/>
                </a:solidFill>
                <a:latin typeface="Georgia"/>
                <a:ea typeface="Georgia"/>
                <a:cs typeface="Georgia"/>
                <a:sym typeface="Georgia"/>
              </a:defRPr>
            </a:lvl8pPr>
            <a:lvl9pPr lvl="8" rtl="0">
              <a:spcBef>
                <a:spcPts val="0"/>
              </a:spcBef>
              <a:spcAft>
                <a:spcPts val="0"/>
              </a:spcAft>
              <a:buClr>
                <a:srgbClr val="D88DCA"/>
              </a:buClr>
              <a:buSzPts val="2800"/>
              <a:buFont typeface="Georgia"/>
              <a:buNone/>
              <a:defRPr>
                <a:solidFill>
                  <a:srgbClr val="D88DCA"/>
                </a:solidFill>
                <a:latin typeface="Georgia"/>
                <a:ea typeface="Georgia"/>
                <a:cs typeface="Georgia"/>
                <a:sym typeface="Georgia"/>
              </a:defRPr>
            </a:lvl9pPr>
          </a:lstStyle>
          <a:p>
            <a:endParaRPr/>
          </a:p>
        </p:txBody>
      </p:sp>
      <p:sp>
        <p:nvSpPr>
          <p:cNvPr id="57" name="Google Shape;57;p12"/>
          <p:cNvSpPr txBox="1">
            <a:spLocks noGrp="1"/>
          </p:cNvSpPr>
          <p:nvPr>
            <p:ph type="subTitle" idx="1"/>
          </p:nvPr>
        </p:nvSpPr>
        <p:spPr>
          <a:xfrm>
            <a:off x="5065150" y="2300175"/>
            <a:ext cx="3324300" cy="792900"/>
          </a:xfrm>
          <a:prstGeom prst="rect">
            <a:avLst/>
          </a:prstGeom>
        </p:spPr>
        <p:txBody>
          <a:bodyPr spcFirstLastPara="1" wrap="square" lIns="0" tIns="0" rIns="0" bIns="0" anchor="t" anchorCtr="0">
            <a:normAutofit/>
          </a:bodyPr>
          <a:lstStyle>
            <a:lvl1pPr lvl="0">
              <a:spcBef>
                <a:spcPts val="0"/>
              </a:spcBef>
              <a:spcAft>
                <a:spcPts val="0"/>
              </a:spcAft>
              <a:buClr>
                <a:srgbClr val="F7F6F2"/>
              </a:buClr>
              <a:buSzPts val="1200"/>
              <a:buNone/>
              <a:defRPr sz="1200">
                <a:solidFill>
                  <a:srgbClr val="F7F6F2"/>
                </a:solidFill>
              </a:defRPr>
            </a:lvl1pPr>
            <a:lvl2pPr lvl="1">
              <a:spcBef>
                <a:spcPts val="0"/>
              </a:spcBef>
              <a:spcAft>
                <a:spcPts val="0"/>
              </a:spcAft>
              <a:buClr>
                <a:srgbClr val="F7F6F2"/>
              </a:buClr>
              <a:buSzPts val="1200"/>
              <a:buNone/>
              <a:defRPr sz="1200">
                <a:solidFill>
                  <a:srgbClr val="F7F6F2"/>
                </a:solidFill>
              </a:defRPr>
            </a:lvl2pPr>
            <a:lvl3pPr lvl="2">
              <a:spcBef>
                <a:spcPts val="0"/>
              </a:spcBef>
              <a:spcAft>
                <a:spcPts val="0"/>
              </a:spcAft>
              <a:buClr>
                <a:srgbClr val="F7F6F2"/>
              </a:buClr>
              <a:buSzPts val="1200"/>
              <a:buNone/>
              <a:defRPr sz="1200">
                <a:solidFill>
                  <a:srgbClr val="F7F6F2"/>
                </a:solidFill>
              </a:defRPr>
            </a:lvl3pPr>
            <a:lvl4pPr lvl="3">
              <a:spcBef>
                <a:spcPts val="0"/>
              </a:spcBef>
              <a:spcAft>
                <a:spcPts val="0"/>
              </a:spcAft>
              <a:buClr>
                <a:srgbClr val="F7F6F2"/>
              </a:buClr>
              <a:buSzPts val="1200"/>
              <a:buNone/>
              <a:defRPr sz="1200">
                <a:solidFill>
                  <a:srgbClr val="F7F6F2"/>
                </a:solidFill>
              </a:defRPr>
            </a:lvl4pPr>
            <a:lvl5pPr lvl="4">
              <a:spcBef>
                <a:spcPts val="0"/>
              </a:spcBef>
              <a:spcAft>
                <a:spcPts val="0"/>
              </a:spcAft>
              <a:buClr>
                <a:srgbClr val="F7F6F2"/>
              </a:buClr>
              <a:buSzPts val="1200"/>
              <a:buNone/>
              <a:defRPr sz="1200">
                <a:solidFill>
                  <a:srgbClr val="F7F6F2"/>
                </a:solidFill>
              </a:defRPr>
            </a:lvl5pPr>
            <a:lvl6pPr lvl="5">
              <a:spcBef>
                <a:spcPts val="0"/>
              </a:spcBef>
              <a:spcAft>
                <a:spcPts val="0"/>
              </a:spcAft>
              <a:buClr>
                <a:srgbClr val="F7F6F2"/>
              </a:buClr>
              <a:buSzPts val="1200"/>
              <a:buNone/>
              <a:defRPr sz="1200">
                <a:solidFill>
                  <a:srgbClr val="F7F6F2"/>
                </a:solidFill>
              </a:defRPr>
            </a:lvl6pPr>
            <a:lvl7pPr lvl="6">
              <a:spcBef>
                <a:spcPts val="0"/>
              </a:spcBef>
              <a:spcAft>
                <a:spcPts val="0"/>
              </a:spcAft>
              <a:buClr>
                <a:srgbClr val="F7F6F2"/>
              </a:buClr>
              <a:buSzPts val="1200"/>
              <a:buNone/>
              <a:defRPr sz="1200">
                <a:solidFill>
                  <a:srgbClr val="F7F6F2"/>
                </a:solidFill>
              </a:defRPr>
            </a:lvl7pPr>
            <a:lvl8pPr lvl="7">
              <a:spcBef>
                <a:spcPts val="0"/>
              </a:spcBef>
              <a:spcAft>
                <a:spcPts val="0"/>
              </a:spcAft>
              <a:buClr>
                <a:srgbClr val="F7F6F2"/>
              </a:buClr>
              <a:buSzPts val="1200"/>
              <a:buNone/>
              <a:defRPr sz="1200">
                <a:solidFill>
                  <a:srgbClr val="F7F6F2"/>
                </a:solidFill>
              </a:defRPr>
            </a:lvl8pPr>
            <a:lvl9pPr lvl="8">
              <a:spcBef>
                <a:spcPts val="0"/>
              </a:spcBef>
              <a:spcAft>
                <a:spcPts val="0"/>
              </a:spcAft>
              <a:buClr>
                <a:srgbClr val="F7F6F2"/>
              </a:buClr>
              <a:buSzPts val="1200"/>
              <a:buNone/>
              <a:defRPr sz="1200">
                <a:solidFill>
                  <a:srgbClr val="F7F6F2"/>
                </a:solidFill>
              </a:defRPr>
            </a:lvl9pPr>
          </a:lstStyle>
          <a:p>
            <a:endParaRPr/>
          </a:p>
        </p:txBody>
      </p:sp>
      <p:sp>
        <p:nvSpPr>
          <p:cNvPr id="58" name="Google Shape;58;p12"/>
          <p:cNvSpPr txBox="1">
            <a:spLocks noGrp="1"/>
          </p:cNvSpPr>
          <p:nvPr>
            <p:ph type="body" idx="3"/>
          </p:nvPr>
        </p:nvSpPr>
        <p:spPr>
          <a:xfrm>
            <a:off x="5078950" y="3467775"/>
            <a:ext cx="3324300" cy="482700"/>
          </a:xfrm>
          <a:prstGeom prst="rect">
            <a:avLst/>
          </a:prstGeom>
        </p:spPr>
        <p:txBody>
          <a:bodyPr spcFirstLastPara="1" wrap="square" lIns="0" tIns="0" rIns="0" bIns="0" anchor="t" anchorCtr="0">
            <a:normAutofit/>
          </a:bodyPr>
          <a:lstStyle>
            <a:lvl1pPr marL="457200" lvl="0" indent="-292100">
              <a:spcBef>
                <a:spcPts val="0"/>
              </a:spcBef>
              <a:spcAft>
                <a:spcPts val="0"/>
              </a:spcAft>
              <a:buClr>
                <a:srgbClr val="F7F6F2"/>
              </a:buClr>
              <a:buSzPts val="1000"/>
              <a:buChar char="●"/>
              <a:defRPr sz="1000">
                <a:solidFill>
                  <a:srgbClr val="F7F6F2"/>
                </a:solidFill>
              </a:defRPr>
            </a:lvl1pPr>
            <a:lvl2pPr marL="914400" lvl="1" indent="-292100">
              <a:spcBef>
                <a:spcPts val="0"/>
              </a:spcBef>
              <a:spcAft>
                <a:spcPts val="0"/>
              </a:spcAft>
              <a:buClr>
                <a:srgbClr val="F7F6F2"/>
              </a:buClr>
              <a:buSzPts val="1000"/>
              <a:buChar char="○"/>
              <a:defRPr sz="1000">
                <a:solidFill>
                  <a:srgbClr val="F7F6F2"/>
                </a:solidFill>
              </a:defRPr>
            </a:lvl2pPr>
            <a:lvl3pPr marL="1371600" lvl="2" indent="-292100">
              <a:spcBef>
                <a:spcPts val="0"/>
              </a:spcBef>
              <a:spcAft>
                <a:spcPts val="0"/>
              </a:spcAft>
              <a:buClr>
                <a:srgbClr val="F7F6F2"/>
              </a:buClr>
              <a:buSzPts val="1000"/>
              <a:buChar char="■"/>
              <a:defRPr sz="1000">
                <a:solidFill>
                  <a:srgbClr val="F7F6F2"/>
                </a:solidFill>
              </a:defRPr>
            </a:lvl3pPr>
            <a:lvl4pPr marL="1828800" lvl="3" indent="-292100">
              <a:spcBef>
                <a:spcPts val="0"/>
              </a:spcBef>
              <a:spcAft>
                <a:spcPts val="0"/>
              </a:spcAft>
              <a:buClr>
                <a:srgbClr val="F7F6F2"/>
              </a:buClr>
              <a:buSzPts val="1000"/>
              <a:buChar char="●"/>
              <a:defRPr sz="1000">
                <a:solidFill>
                  <a:srgbClr val="F7F6F2"/>
                </a:solidFill>
              </a:defRPr>
            </a:lvl4pPr>
            <a:lvl5pPr marL="2286000" lvl="4" indent="-292100">
              <a:spcBef>
                <a:spcPts val="0"/>
              </a:spcBef>
              <a:spcAft>
                <a:spcPts val="0"/>
              </a:spcAft>
              <a:buClr>
                <a:srgbClr val="F7F6F2"/>
              </a:buClr>
              <a:buSzPts val="1000"/>
              <a:buChar char="○"/>
              <a:defRPr sz="1000">
                <a:solidFill>
                  <a:srgbClr val="F7F6F2"/>
                </a:solidFill>
              </a:defRPr>
            </a:lvl5pPr>
            <a:lvl6pPr marL="2743200" lvl="5" indent="-292100">
              <a:spcBef>
                <a:spcPts val="0"/>
              </a:spcBef>
              <a:spcAft>
                <a:spcPts val="0"/>
              </a:spcAft>
              <a:buClr>
                <a:srgbClr val="F7F6F2"/>
              </a:buClr>
              <a:buSzPts val="1000"/>
              <a:buChar char="■"/>
              <a:defRPr sz="1000">
                <a:solidFill>
                  <a:srgbClr val="F7F6F2"/>
                </a:solidFill>
              </a:defRPr>
            </a:lvl6pPr>
            <a:lvl7pPr marL="3200400" lvl="6" indent="-292100">
              <a:spcBef>
                <a:spcPts val="0"/>
              </a:spcBef>
              <a:spcAft>
                <a:spcPts val="0"/>
              </a:spcAft>
              <a:buClr>
                <a:srgbClr val="F7F6F2"/>
              </a:buClr>
              <a:buSzPts val="1000"/>
              <a:buChar char="●"/>
              <a:defRPr sz="1000">
                <a:solidFill>
                  <a:srgbClr val="F7F6F2"/>
                </a:solidFill>
              </a:defRPr>
            </a:lvl7pPr>
            <a:lvl8pPr marL="3657600" lvl="7" indent="-292100">
              <a:spcBef>
                <a:spcPts val="0"/>
              </a:spcBef>
              <a:spcAft>
                <a:spcPts val="0"/>
              </a:spcAft>
              <a:buClr>
                <a:srgbClr val="F7F6F2"/>
              </a:buClr>
              <a:buSzPts val="1000"/>
              <a:buChar char="○"/>
              <a:defRPr sz="1000">
                <a:solidFill>
                  <a:srgbClr val="F7F6F2"/>
                </a:solidFill>
              </a:defRPr>
            </a:lvl8pPr>
            <a:lvl9pPr marL="4114800" lvl="8" indent="-292100">
              <a:spcBef>
                <a:spcPts val="0"/>
              </a:spcBef>
              <a:spcAft>
                <a:spcPts val="0"/>
              </a:spcAft>
              <a:buClr>
                <a:srgbClr val="F7F6F2"/>
              </a:buClr>
              <a:buSzPts val="1000"/>
              <a:buChar char="■"/>
              <a:defRPr sz="1000">
                <a:solidFill>
                  <a:srgbClr val="F7F6F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1 1">
  <p:cSld name="CUSTOM_1">
    <p:spTree>
      <p:nvGrpSpPr>
        <p:cNvPr id="1" name="Shape 17"/>
        <p:cNvGrpSpPr/>
        <p:nvPr/>
      </p:nvGrpSpPr>
      <p:grpSpPr>
        <a:xfrm>
          <a:off x="0" y="0"/>
          <a:ext cx="0" cy="0"/>
          <a:chOff x="0" y="0"/>
          <a:chExt cx="0" cy="0"/>
        </a:xfrm>
      </p:grpSpPr>
      <p:sp>
        <p:nvSpPr>
          <p:cNvPr id="18" name="Google Shape;18;p4"/>
          <p:cNvSpPr/>
          <p:nvPr/>
        </p:nvSpPr>
        <p:spPr>
          <a:xfrm>
            <a:off x="0" y="0"/>
            <a:ext cx="9144000" cy="5143500"/>
          </a:xfrm>
          <a:prstGeom prst="rect">
            <a:avLst/>
          </a:prstGeom>
          <a:solidFill>
            <a:srgbClr val="F7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Google Shape;19;p4"/>
          <p:cNvPicPr preferRelativeResize="0"/>
          <p:nvPr/>
        </p:nvPicPr>
        <p:blipFill>
          <a:blip r:embed="rId2">
            <a:alphaModFix/>
          </a:blip>
          <a:stretch>
            <a:fillRect/>
          </a:stretch>
        </p:blipFill>
        <p:spPr>
          <a:xfrm>
            <a:off x="0" y="0"/>
            <a:ext cx="1673774" cy="941501"/>
          </a:xfrm>
          <a:prstGeom prst="rect">
            <a:avLst/>
          </a:prstGeom>
          <a:noFill/>
          <a:ln>
            <a:noFill/>
          </a:ln>
        </p:spPr>
      </p:pic>
      <p:sp>
        <p:nvSpPr>
          <p:cNvPr id="20" name="Google Shape;20;p4"/>
          <p:cNvSpPr txBox="1">
            <a:spLocks noGrp="1"/>
          </p:cNvSpPr>
          <p:nvPr>
            <p:ph type="title"/>
          </p:nvPr>
        </p:nvSpPr>
        <p:spPr>
          <a:xfrm>
            <a:off x="684500" y="1098100"/>
            <a:ext cx="3299400" cy="572400"/>
          </a:xfrm>
          <a:prstGeom prst="rect">
            <a:avLst/>
          </a:prstGeom>
        </p:spPr>
        <p:txBody>
          <a:bodyPr spcFirstLastPara="1" wrap="square" lIns="0" tIns="0" rIns="0" bIns="0" anchor="t" anchorCtr="0">
            <a:normAutofit/>
          </a:bodyPr>
          <a:lstStyle>
            <a:lvl1pPr lvl="0" rtl="0">
              <a:spcBef>
                <a:spcPts val="0"/>
              </a:spcBef>
              <a:spcAft>
                <a:spcPts val="0"/>
              </a:spcAft>
              <a:buClr>
                <a:srgbClr val="1D082A"/>
              </a:buClr>
              <a:buSzPts val="3100"/>
              <a:buFont typeface="Georgia"/>
              <a:buNone/>
              <a:defRPr sz="3100">
                <a:solidFill>
                  <a:srgbClr val="1D082A"/>
                </a:solidFill>
                <a:latin typeface="Georgia"/>
                <a:ea typeface="Georgia"/>
                <a:cs typeface="Georgia"/>
                <a:sym typeface="Georgia"/>
              </a:defRPr>
            </a:lvl1pPr>
            <a:lvl2pPr lvl="1" rtl="0">
              <a:spcBef>
                <a:spcPts val="0"/>
              </a:spcBef>
              <a:spcAft>
                <a:spcPts val="0"/>
              </a:spcAft>
              <a:buClr>
                <a:srgbClr val="1D082A"/>
              </a:buClr>
              <a:buSzPts val="2800"/>
              <a:buFont typeface="Georgia"/>
              <a:buNone/>
              <a:defRPr>
                <a:solidFill>
                  <a:srgbClr val="1D082A"/>
                </a:solidFill>
                <a:latin typeface="Georgia"/>
                <a:ea typeface="Georgia"/>
                <a:cs typeface="Georgia"/>
                <a:sym typeface="Georgia"/>
              </a:defRPr>
            </a:lvl2pPr>
            <a:lvl3pPr lvl="2" rtl="0">
              <a:spcBef>
                <a:spcPts val="0"/>
              </a:spcBef>
              <a:spcAft>
                <a:spcPts val="0"/>
              </a:spcAft>
              <a:buClr>
                <a:srgbClr val="1D082A"/>
              </a:buClr>
              <a:buSzPts val="2800"/>
              <a:buFont typeface="Georgia"/>
              <a:buNone/>
              <a:defRPr>
                <a:solidFill>
                  <a:srgbClr val="1D082A"/>
                </a:solidFill>
                <a:latin typeface="Georgia"/>
                <a:ea typeface="Georgia"/>
                <a:cs typeface="Georgia"/>
                <a:sym typeface="Georgia"/>
              </a:defRPr>
            </a:lvl3pPr>
            <a:lvl4pPr lvl="3" rtl="0">
              <a:spcBef>
                <a:spcPts val="0"/>
              </a:spcBef>
              <a:spcAft>
                <a:spcPts val="0"/>
              </a:spcAft>
              <a:buClr>
                <a:srgbClr val="1D082A"/>
              </a:buClr>
              <a:buSzPts val="2800"/>
              <a:buFont typeface="Georgia"/>
              <a:buNone/>
              <a:defRPr>
                <a:solidFill>
                  <a:srgbClr val="1D082A"/>
                </a:solidFill>
                <a:latin typeface="Georgia"/>
                <a:ea typeface="Georgia"/>
                <a:cs typeface="Georgia"/>
                <a:sym typeface="Georgia"/>
              </a:defRPr>
            </a:lvl4pPr>
            <a:lvl5pPr lvl="4" rtl="0">
              <a:spcBef>
                <a:spcPts val="0"/>
              </a:spcBef>
              <a:spcAft>
                <a:spcPts val="0"/>
              </a:spcAft>
              <a:buClr>
                <a:srgbClr val="1D082A"/>
              </a:buClr>
              <a:buSzPts val="2800"/>
              <a:buFont typeface="Georgia"/>
              <a:buNone/>
              <a:defRPr>
                <a:solidFill>
                  <a:srgbClr val="1D082A"/>
                </a:solidFill>
                <a:latin typeface="Georgia"/>
                <a:ea typeface="Georgia"/>
                <a:cs typeface="Georgia"/>
                <a:sym typeface="Georgia"/>
              </a:defRPr>
            </a:lvl5pPr>
            <a:lvl6pPr lvl="5" rtl="0">
              <a:spcBef>
                <a:spcPts val="0"/>
              </a:spcBef>
              <a:spcAft>
                <a:spcPts val="0"/>
              </a:spcAft>
              <a:buClr>
                <a:srgbClr val="1D082A"/>
              </a:buClr>
              <a:buSzPts val="2800"/>
              <a:buFont typeface="Georgia"/>
              <a:buNone/>
              <a:defRPr>
                <a:solidFill>
                  <a:srgbClr val="1D082A"/>
                </a:solidFill>
                <a:latin typeface="Georgia"/>
                <a:ea typeface="Georgia"/>
                <a:cs typeface="Georgia"/>
                <a:sym typeface="Georgia"/>
              </a:defRPr>
            </a:lvl6pPr>
            <a:lvl7pPr lvl="6" rtl="0">
              <a:spcBef>
                <a:spcPts val="0"/>
              </a:spcBef>
              <a:spcAft>
                <a:spcPts val="0"/>
              </a:spcAft>
              <a:buClr>
                <a:srgbClr val="1D082A"/>
              </a:buClr>
              <a:buSzPts val="2800"/>
              <a:buFont typeface="Georgia"/>
              <a:buNone/>
              <a:defRPr>
                <a:solidFill>
                  <a:srgbClr val="1D082A"/>
                </a:solidFill>
                <a:latin typeface="Georgia"/>
                <a:ea typeface="Georgia"/>
                <a:cs typeface="Georgia"/>
                <a:sym typeface="Georgia"/>
              </a:defRPr>
            </a:lvl7pPr>
            <a:lvl8pPr lvl="7" rtl="0">
              <a:spcBef>
                <a:spcPts val="0"/>
              </a:spcBef>
              <a:spcAft>
                <a:spcPts val="0"/>
              </a:spcAft>
              <a:buClr>
                <a:srgbClr val="1D082A"/>
              </a:buClr>
              <a:buSzPts val="2800"/>
              <a:buFont typeface="Georgia"/>
              <a:buNone/>
              <a:defRPr>
                <a:solidFill>
                  <a:srgbClr val="1D082A"/>
                </a:solidFill>
                <a:latin typeface="Georgia"/>
                <a:ea typeface="Georgia"/>
                <a:cs typeface="Georgia"/>
                <a:sym typeface="Georgia"/>
              </a:defRPr>
            </a:lvl8pPr>
            <a:lvl9pPr lvl="8" rtl="0">
              <a:spcBef>
                <a:spcPts val="0"/>
              </a:spcBef>
              <a:spcAft>
                <a:spcPts val="0"/>
              </a:spcAft>
              <a:buClr>
                <a:srgbClr val="1D082A"/>
              </a:buClr>
              <a:buSzPts val="2800"/>
              <a:buFont typeface="Georgia"/>
              <a:buNone/>
              <a:defRPr>
                <a:solidFill>
                  <a:srgbClr val="1D082A"/>
                </a:solidFill>
                <a:latin typeface="Georgia"/>
                <a:ea typeface="Georgia"/>
                <a:cs typeface="Georgia"/>
                <a:sym typeface="Georgia"/>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1 1">
  <p:cSld name="CUSTOM_1_1">
    <p:spTree>
      <p:nvGrpSpPr>
        <p:cNvPr id="1" name="Shape 21"/>
        <p:cNvGrpSpPr/>
        <p:nvPr/>
      </p:nvGrpSpPr>
      <p:grpSpPr>
        <a:xfrm>
          <a:off x="0" y="0"/>
          <a:ext cx="0" cy="0"/>
          <a:chOff x="0" y="0"/>
          <a:chExt cx="0" cy="0"/>
        </a:xfrm>
      </p:grpSpPr>
      <p:sp>
        <p:nvSpPr>
          <p:cNvPr id="22" name="Google Shape;22;p5"/>
          <p:cNvSpPr/>
          <p:nvPr/>
        </p:nvSpPr>
        <p:spPr>
          <a:xfrm>
            <a:off x="0" y="0"/>
            <a:ext cx="9181800" cy="5143500"/>
          </a:xfrm>
          <a:prstGeom prst="rect">
            <a:avLst/>
          </a:prstGeom>
          <a:solidFill>
            <a:srgbClr val="1D08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 name="Google Shape;23;p5"/>
          <p:cNvPicPr preferRelativeResize="0"/>
          <p:nvPr/>
        </p:nvPicPr>
        <p:blipFill>
          <a:blip r:embed="rId2">
            <a:alphaModFix/>
          </a:blip>
          <a:stretch>
            <a:fillRect/>
          </a:stretch>
        </p:blipFill>
        <p:spPr>
          <a:xfrm>
            <a:off x="0" y="0"/>
            <a:ext cx="1673774" cy="941501"/>
          </a:xfrm>
          <a:prstGeom prst="rect">
            <a:avLst/>
          </a:prstGeom>
          <a:noFill/>
          <a:ln>
            <a:noFill/>
          </a:ln>
        </p:spPr>
      </p:pic>
      <p:sp>
        <p:nvSpPr>
          <p:cNvPr id="24" name="Google Shape;24;p5"/>
          <p:cNvSpPr txBox="1">
            <a:spLocks noGrp="1"/>
          </p:cNvSpPr>
          <p:nvPr>
            <p:ph type="title"/>
          </p:nvPr>
        </p:nvSpPr>
        <p:spPr>
          <a:xfrm>
            <a:off x="684500" y="1098100"/>
            <a:ext cx="3299400" cy="572400"/>
          </a:xfrm>
          <a:prstGeom prst="rect">
            <a:avLst/>
          </a:prstGeom>
        </p:spPr>
        <p:txBody>
          <a:bodyPr spcFirstLastPara="1" wrap="square" lIns="0" tIns="0" rIns="0" bIns="0" anchor="t" anchorCtr="0">
            <a:normAutofit/>
          </a:bodyPr>
          <a:lstStyle>
            <a:lvl1pPr lvl="0" rtl="0">
              <a:spcBef>
                <a:spcPts val="0"/>
              </a:spcBef>
              <a:spcAft>
                <a:spcPts val="0"/>
              </a:spcAft>
              <a:buClr>
                <a:srgbClr val="F7F6F2"/>
              </a:buClr>
              <a:buSzPts val="3100"/>
              <a:buFont typeface="Georgia"/>
              <a:buNone/>
              <a:defRPr sz="3100">
                <a:solidFill>
                  <a:srgbClr val="F7F6F2"/>
                </a:solidFill>
                <a:latin typeface="Georgia"/>
                <a:ea typeface="Georgia"/>
                <a:cs typeface="Georgia"/>
                <a:sym typeface="Georgia"/>
              </a:defRPr>
            </a:lvl1pPr>
            <a:lvl2pPr lvl="1" rtl="0">
              <a:spcBef>
                <a:spcPts val="0"/>
              </a:spcBef>
              <a:spcAft>
                <a:spcPts val="0"/>
              </a:spcAft>
              <a:buClr>
                <a:srgbClr val="1D082A"/>
              </a:buClr>
              <a:buSzPts val="2800"/>
              <a:buFont typeface="Georgia"/>
              <a:buNone/>
              <a:defRPr>
                <a:solidFill>
                  <a:srgbClr val="1D082A"/>
                </a:solidFill>
                <a:latin typeface="Georgia"/>
                <a:ea typeface="Georgia"/>
                <a:cs typeface="Georgia"/>
                <a:sym typeface="Georgia"/>
              </a:defRPr>
            </a:lvl2pPr>
            <a:lvl3pPr lvl="2" rtl="0">
              <a:spcBef>
                <a:spcPts val="0"/>
              </a:spcBef>
              <a:spcAft>
                <a:spcPts val="0"/>
              </a:spcAft>
              <a:buClr>
                <a:srgbClr val="1D082A"/>
              </a:buClr>
              <a:buSzPts val="2800"/>
              <a:buFont typeface="Georgia"/>
              <a:buNone/>
              <a:defRPr>
                <a:solidFill>
                  <a:srgbClr val="1D082A"/>
                </a:solidFill>
                <a:latin typeface="Georgia"/>
                <a:ea typeface="Georgia"/>
                <a:cs typeface="Georgia"/>
                <a:sym typeface="Georgia"/>
              </a:defRPr>
            </a:lvl3pPr>
            <a:lvl4pPr lvl="3" rtl="0">
              <a:spcBef>
                <a:spcPts val="0"/>
              </a:spcBef>
              <a:spcAft>
                <a:spcPts val="0"/>
              </a:spcAft>
              <a:buClr>
                <a:srgbClr val="1D082A"/>
              </a:buClr>
              <a:buSzPts val="2800"/>
              <a:buFont typeface="Georgia"/>
              <a:buNone/>
              <a:defRPr>
                <a:solidFill>
                  <a:srgbClr val="1D082A"/>
                </a:solidFill>
                <a:latin typeface="Georgia"/>
                <a:ea typeface="Georgia"/>
                <a:cs typeface="Georgia"/>
                <a:sym typeface="Georgia"/>
              </a:defRPr>
            </a:lvl4pPr>
            <a:lvl5pPr lvl="4" rtl="0">
              <a:spcBef>
                <a:spcPts val="0"/>
              </a:spcBef>
              <a:spcAft>
                <a:spcPts val="0"/>
              </a:spcAft>
              <a:buClr>
                <a:srgbClr val="1D082A"/>
              </a:buClr>
              <a:buSzPts val="2800"/>
              <a:buFont typeface="Georgia"/>
              <a:buNone/>
              <a:defRPr>
                <a:solidFill>
                  <a:srgbClr val="1D082A"/>
                </a:solidFill>
                <a:latin typeface="Georgia"/>
                <a:ea typeface="Georgia"/>
                <a:cs typeface="Georgia"/>
                <a:sym typeface="Georgia"/>
              </a:defRPr>
            </a:lvl5pPr>
            <a:lvl6pPr lvl="5" rtl="0">
              <a:spcBef>
                <a:spcPts val="0"/>
              </a:spcBef>
              <a:spcAft>
                <a:spcPts val="0"/>
              </a:spcAft>
              <a:buClr>
                <a:srgbClr val="1D082A"/>
              </a:buClr>
              <a:buSzPts val="2800"/>
              <a:buFont typeface="Georgia"/>
              <a:buNone/>
              <a:defRPr>
                <a:solidFill>
                  <a:srgbClr val="1D082A"/>
                </a:solidFill>
                <a:latin typeface="Georgia"/>
                <a:ea typeface="Georgia"/>
                <a:cs typeface="Georgia"/>
                <a:sym typeface="Georgia"/>
              </a:defRPr>
            </a:lvl6pPr>
            <a:lvl7pPr lvl="6" rtl="0">
              <a:spcBef>
                <a:spcPts val="0"/>
              </a:spcBef>
              <a:spcAft>
                <a:spcPts val="0"/>
              </a:spcAft>
              <a:buClr>
                <a:srgbClr val="1D082A"/>
              </a:buClr>
              <a:buSzPts val="2800"/>
              <a:buFont typeface="Georgia"/>
              <a:buNone/>
              <a:defRPr>
                <a:solidFill>
                  <a:srgbClr val="1D082A"/>
                </a:solidFill>
                <a:latin typeface="Georgia"/>
                <a:ea typeface="Georgia"/>
                <a:cs typeface="Georgia"/>
                <a:sym typeface="Georgia"/>
              </a:defRPr>
            </a:lvl7pPr>
            <a:lvl8pPr lvl="7" rtl="0">
              <a:spcBef>
                <a:spcPts val="0"/>
              </a:spcBef>
              <a:spcAft>
                <a:spcPts val="0"/>
              </a:spcAft>
              <a:buClr>
                <a:srgbClr val="1D082A"/>
              </a:buClr>
              <a:buSzPts val="2800"/>
              <a:buFont typeface="Georgia"/>
              <a:buNone/>
              <a:defRPr>
                <a:solidFill>
                  <a:srgbClr val="1D082A"/>
                </a:solidFill>
                <a:latin typeface="Georgia"/>
                <a:ea typeface="Georgia"/>
                <a:cs typeface="Georgia"/>
                <a:sym typeface="Georgia"/>
              </a:defRPr>
            </a:lvl8pPr>
            <a:lvl9pPr lvl="8" rtl="0">
              <a:spcBef>
                <a:spcPts val="0"/>
              </a:spcBef>
              <a:spcAft>
                <a:spcPts val="0"/>
              </a:spcAft>
              <a:buClr>
                <a:srgbClr val="1D082A"/>
              </a:buClr>
              <a:buSzPts val="2800"/>
              <a:buFont typeface="Georgia"/>
              <a:buNone/>
              <a:defRPr>
                <a:solidFill>
                  <a:srgbClr val="1D082A"/>
                </a:solidFill>
                <a:latin typeface="Georgia"/>
                <a:ea typeface="Georgia"/>
                <a:cs typeface="Georgia"/>
                <a:sym typeface="Georgia"/>
              </a:defRPr>
            </a:lvl9pPr>
          </a:lstStyle>
          <a:p>
            <a:endParaRPr/>
          </a:p>
        </p:txBody>
      </p:sp>
      <p:pic>
        <p:nvPicPr>
          <p:cNvPr id="25" name="Google Shape;25;p5"/>
          <p:cNvPicPr preferRelativeResize="0"/>
          <p:nvPr/>
        </p:nvPicPr>
        <p:blipFill rotWithShape="1">
          <a:blip r:embed="rId3">
            <a:alphaModFix/>
          </a:blip>
          <a:srcRect/>
          <a:stretch/>
        </p:blipFill>
        <p:spPr>
          <a:xfrm>
            <a:off x="0" y="0"/>
            <a:ext cx="1673774" cy="94150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5" name="Google Shape;35;p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t>‹#›</a:t>
            </a:fld>
            <a:endParaRPr/>
          </a:p>
        </p:txBody>
      </p:sp>
      <p:sp>
        <p:nvSpPr>
          <p:cNvPr id="45" name="Google Shape;45;p10"/>
          <p:cNvSpPr txBox="1"/>
          <p:nvPr/>
        </p:nvSpPr>
        <p:spPr>
          <a:xfrm>
            <a:off x="444925" y="4553275"/>
            <a:ext cx="3000000" cy="3849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GB" sz="1300">
                <a:solidFill>
                  <a:srgbClr val="D88DCA"/>
                </a:solidFill>
                <a:latin typeface="Georgia"/>
                <a:ea typeface="Georgia"/>
                <a:cs typeface="Georgia"/>
                <a:sym typeface="Georgia"/>
              </a:rPr>
              <a:t>Lunch and Learn Series</a:t>
            </a:r>
            <a:endParaRPr/>
          </a:p>
        </p:txBody>
      </p:sp>
    </p:spTree>
  </p:cSld>
  <p:clrMapOvr>
    <a:masterClrMapping/>
  </p:clrMapOvr>
  <p:extLst>
    <p:ext uri="{DCECCB84-F9BA-43D5-87BE-67443E8EF086}">
      <p15:sldGuideLst xmlns:p15="http://schemas.microsoft.com/office/powerpoint/2012/main">
        <p15:guide id="1" orient="horz" pos="3031">
          <p15:clr>
            <a:srgbClr val="FA7B17"/>
          </p15:clr>
        </p15:guide>
        <p15:guide id="2" pos="340">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7F6F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09025" y="1064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3"/>
          <p:cNvPicPr preferRelativeResize="0"/>
          <p:nvPr/>
        </p:nvPicPr>
        <p:blipFill>
          <a:blip r:embed="rId3">
            <a:alphaModFix/>
          </a:blip>
          <a:stretch>
            <a:fillRect/>
          </a:stretch>
        </p:blipFill>
        <p:spPr>
          <a:xfrm>
            <a:off x="0" y="0"/>
            <a:ext cx="9144000" cy="5143500"/>
          </a:xfrm>
          <a:prstGeom prst="rect">
            <a:avLst/>
          </a:prstGeom>
          <a:noFill/>
          <a:ln>
            <a:noFill/>
          </a:ln>
        </p:spPr>
      </p:pic>
      <p:sp>
        <p:nvSpPr>
          <p:cNvPr id="64" name="Google Shape;64;p13"/>
          <p:cNvSpPr txBox="1"/>
          <p:nvPr/>
        </p:nvSpPr>
        <p:spPr>
          <a:xfrm>
            <a:off x="1056125" y="1389300"/>
            <a:ext cx="6401100" cy="477300"/>
          </a:xfrm>
          <a:prstGeom prst="rect">
            <a:avLst/>
          </a:prstGeom>
          <a:noFill/>
          <a:ln>
            <a:noFill/>
          </a:ln>
        </p:spPr>
        <p:txBody>
          <a:bodyPr spcFirstLastPara="1" wrap="square" lIns="0" tIns="0" rIns="90000" bIns="0" anchor="t" anchorCtr="0">
            <a:spAutoFit/>
          </a:bodyPr>
          <a:lstStyle/>
          <a:p>
            <a:pPr marL="0" lvl="0" indent="0" algn="l" rtl="0">
              <a:spcBef>
                <a:spcPts val="0"/>
              </a:spcBef>
              <a:spcAft>
                <a:spcPts val="0"/>
              </a:spcAft>
              <a:buNone/>
            </a:pPr>
            <a:r>
              <a:rPr lang="en-GB" sz="3100" dirty="0">
                <a:solidFill>
                  <a:srgbClr val="F7F6F2"/>
                </a:solidFill>
                <a:latin typeface="Georgia"/>
                <a:ea typeface="Georgia"/>
                <a:cs typeface="Georgia"/>
                <a:sym typeface="Georgia"/>
              </a:rPr>
              <a:t>Ethics &amp; Board Culture</a:t>
            </a:r>
            <a:endParaRPr sz="3100" dirty="0">
              <a:solidFill>
                <a:srgbClr val="F7F6F2"/>
              </a:solidFill>
              <a:latin typeface="Georgia"/>
              <a:ea typeface="Georgia"/>
              <a:cs typeface="Georgia"/>
              <a:sym typeface="Georgia"/>
            </a:endParaRPr>
          </a:p>
        </p:txBody>
      </p:sp>
      <p:sp>
        <p:nvSpPr>
          <p:cNvPr id="65" name="Google Shape;65;p13"/>
          <p:cNvSpPr txBox="1"/>
          <p:nvPr/>
        </p:nvSpPr>
        <p:spPr>
          <a:xfrm>
            <a:off x="1056136" y="2646900"/>
            <a:ext cx="3651600" cy="288541"/>
          </a:xfrm>
          <a:prstGeom prst="rect">
            <a:avLst/>
          </a:prstGeom>
          <a:noFill/>
          <a:ln>
            <a:noFill/>
          </a:ln>
        </p:spPr>
        <p:txBody>
          <a:bodyPr spcFirstLastPara="1" wrap="square" lIns="0" tIns="0" rIns="0" bIns="0" anchor="t" anchorCtr="0">
            <a:spAutoFit/>
          </a:bodyPr>
          <a:lstStyle/>
          <a:p>
            <a:pPr marL="0" lvl="0" indent="0" algn="l" rtl="0">
              <a:lnSpc>
                <a:spcPct val="125000"/>
              </a:lnSpc>
              <a:spcBef>
                <a:spcPts val="0"/>
              </a:spcBef>
              <a:spcAft>
                <a:spcPts val="0"/>
              </a:spcAft>
              <a:buNone/>
            </a:pPr>
            <a:r>
              <a:rPr lang="en-GB" sz="1500" b="1" dirty="0">
                <a:solidFill>
                  <a:srgbClr val="D88DCA"/>
                </a:solidFill>
              </a:rPr>
              <a:t>Caitríona Somers</a:t>
            </a:r>
            <a:endParaRPr sz="1600" b="1" dirty="0">
              <a:solidFill>
                <a:srgbClr val="006EB8"/>
              </a:solidFill>
            </a:endParaRPr>
          </a:p>
        </p:txBody>
      </p:sp>
      <p:pic>
        <p:nvPicPr>
          <p:cNvPr id="66" name="Google Shape;66;p13"/>
          <p:cNvPicPr preferRelativeResize="0"/>
          <p:nvPr/>
        </p:nvPicPr>
        <p:blipFill>
          <a:blip r:embed="rId4">
            <a:alphaModFix/>
          </a:blip>
          <a:stretch>
            <a:fillRect/>
          </a:stretch>
        </p:blipFill>
        <p:spPr>
          <a:xfrm>
            <a:off x="0" y="0"/>
            <a:ext cx="2549100" cy="1433874"/>
          </a:xfrm>
          <a:prstGeom prst="rect">
            <a:avLst/>
          </a:prstGeom>
          <a:noFill/>
          <a:ln>
            <a:noFill/>
          </a:ln>
        </p:spPr>
      </p:pic>
      <p:sp>
        <p:nvSpPr>
          <p:cNvPr id="67" name="Google Shape;67;p13"/>
          <p:cNvSpPr txBox="1"/>
          <p:nvPr/>
        </p:nvSpPr>
        <p:spPr>
          <a:xfrm>
            <a:off x="1056136" y="4399050"/>
            <a:ext cx="3651600" cy="4617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500">
                <a:solidFill>
                  <a:srgbClr val="D88DCA"/>
                </a:solidFill>
                <a:latin typeface="Georgia"/>
                <a:ea typeface="Georgia"/>
                <a:cs typeface="Georgia"/>
                <a:sym typeface="Georgia"/>
              </a:rPr>
              <a:t>Lunch &amp; Learn</a:t>
            </a:r>
            <a:endParaRPr sz="1600">
              <a:solidFill>
                <a:srgbClr val="006EB8"/>
              </a:solidFill>
              <a:latin typeface="Georgia"/>
              <a:ea typeface="Georgia"/>
              <a:cs typeface="Georgia"/>
              <a:sym typeface="Georgia"/>
            </a:endParaRPr>
          </a:p>
          <a:p>
            <a:pPr marL="0" lvl="0" indent="0" algn="l" rtl="0">
              <a:spcBef>
                <a:spcPts val="0"/>
              </a:spcBef>
              <a:spcAft>
                <a:spcPts val="0"/>
              </a:spcAft>
              <a:buNone/>
            </a:pPr>
            <a:endParaRPr sz="1500">
              <a:solidFill>
                <a:srgbClr val="D88DCA"/>
              </a:solidFill>
              <a:latin typeface="Georgia"/>
              <a:ea typeface="Georgia"/>
              <a:cs typeface="Georgia"/>
              <a:sym typeface="Georgia"/>
            </a:endParaRPr>
          </a:p>
        </p:txBody>
      </p:sp>
      <p:sp>
        <p:nvSpPr>
          <p:cNvPr id="68" name="Google Shape;68;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p:nvPr/>
        </p:nvSpPr>
        <p:spPr>
          <a:xfrm>
            <a:off x="684505" y="1873363"/>
            <a:ext cx="3324300" cy="1077218"/>
          </a:xfrm>
          <a:prstGeom prst="rect">
            <a:avLst/>
          </a:prstGeom>
          <a:noFill/>
          <a:ln>
            <a:noFill/>
          </a:ln>
        </p:spPr>
        <p:txBody>
          <a:bodyPr spcFirstLastPara="1" wrap="square" lIns="0" tIns="0" rIns="0" bIns="0" anchor="t" anchorCtr="0">
            <a:spAutoFit/>
          </a:bodyPr>
          <a:lstStyle/>
          <a:p>
            <a:pPr marL="171450" lvl="0" indent="-171450" algn="l" rtl="0">
              <a:lnSpc>
                <a:spcPct val="125000"/>
              </a:lnSpc>
              <a:spcBef>
                <a:spcPts val="1000"/>
              </a:spcBef>
              <a:spcAft>
                <a:spcPts val="0"/>
              </a:spcAft>
              <a:buClr>
                <a:schemeClr val="dk1"/>
              </a:buClr>
              <a:buSzPts val="1100"/>
              <a:buFont typeface="Arial" panose="020B0604020202020204" pitchFamily="34" charset="0"/>
              <a:buChar char="•"/>
            </a:pPr>
            <a:r>
              <a:rPr lang="en-GB" sz="1200" dirty="0">
                <a:solidFill>
                  <a:srgbClr val="1D082A"/>
                </a:solidFill>
              </a:rPr>
              <a:t>Consider Purpose, Values and Strategy</a:t>
            </a:r>
          </a:p>
          <a:p>
            <a:pPr marL="171450" lvl="0" indent="-171450" algn="l" rtl="0">
              <a:lnSpc>
                <a:spcPct val="125000"/>
              </a:lnSpc>
              <a:spcBef>
                <a:spcPts val="1000"/>
              </a:spcBef>
              <a:spcAft>
                <a:spcPts val="0"/>
              </a:spcAft>
              <a:buClr>
                <a:schemeClr val="dk1"/>
              </a:buClr>
              <a:buSzPts val="1100"/>
              <a:buFont typeface="Arial" panose="020B0604020202020204" pitchFamily="34" charset="0"/>
              <a:buChar char="•"/>
            </a:pPr>
            <a:r>
              <a:rPr lang="en-GB" sz="1200" dirty="0">
                <a:solidFill>
                  <a:srgbClr val="1D082A"/>
                </a:solidFill>
              </a:rPr>
              <a:t>Understand the Culture of the organisation</a:t>
            </a:r>
          </a:p>
          <a:p>
            <a:pPr marL="171450" lvl="0" indent="-171450" algn="l" rtl="0">
              <a:lnSpc>
                <a:spcPct val="125000"/>
              </a:lnSpc>
              <a:spcBef>
                <a:spcPts val="1000"/>
              </a:spcBef>
              <a:spcAft>
                <a:spcPts val="0"/>
              </a:spcAft>
              <a:buClr>
                <a:schemeClr val="dk1"/>
              </a:buClr>
              <a:buSzPts val="1100"/>
              <a:buFont typeface="Arial" panose="020B0604020202020204" pitchFamily="34" charset="0"/>
              <a:buChar char="•"/>
            </a:pPr>
            <a:r>
              <a:rPr lang="en-GB" sz="1200" dirty="0">
                <a:solidFill>
                  <a:srgbClr val="1D082A"/>
                </a:solidFill>
              </a:rPr>
              <a:t>Shape the Culture of the organisation</a:t>
            </a:r>
          </a:p>
        </p:txBody>
      </p:sp>
      <p:sp>
        <p:nvSpPr>
          <p:cNvPr id="105" name="Google Shape;105;p17"/>
          <p:cNvSpPr txBox="1">
            <a:spLocks noGrp="1"/>
          </p:cNvSpPr>
          <p:nvPr>
            <p:ph type="title"/>
          </p:nvPr>
        </p:nvSpPr>
        <p:spPr>
          <a:xfrm>
            <a:off x="684500" y="1098100"/>
            <a:ext cx="3299400" cy="5724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None/>
            </a:pPr>
            <a:r>
              <a:rPr lang="en-GB" dirty="0"/>
              <a:t>Duties of the Board</a:t>
            </a:r>
            <a:endParaRPr dirty="0"/>
          </a:p>
        </p:txBody>
      </p:sp>
      <p:pic>
        <p:nvPicPr>
          <p:cNvPr id="106" name="Google Shape;106;p17"/>
          <p:cNvPicPr preferRelativeResize="0"/>
          <p:nvPr/>
        </p:nvPicPr>
        <p:blipFill>
          <a:blip r:embed="rId3">
            <a:alphaModFix/>
          </a:blip>
          <a:stretch>
            <a:fillRect/>
          </a:stretch>
        </p:blipFill>
        <p:spPr>
          <a:xfrm>
            <a:off x="0" y="0"/>
            <a:ext cx="1673774" cy="941501"/>
          </a:xfrm>
          <a:prstGeom prst="rect">
            <a:avLst/>
          </a:prstGeom>
          <a:noFill/>
          <a:ln>
            <a:noFill/>
          </a:ln>
        </p:spPr>
      </p:pic>
      <p:grpSp>
        <p:nvGrpSpPr>
          <p:cNvPr id="107" name="Google Shape;107;p17"/>
          <p:cNvGrpSpPr/>
          <p:nvPr/>
        </p:nvGrpSpPr>
        <p:grpSpPr>
          <a:xfrm>
            <a:off x="-50" y="4605450"/>
            <a:ext cx="563700" cy="338700"/>
            <a:chOff x="-50" y="4605450"/>
            <a:chExt cx="563700" cy="338700"/>
          </a:xfrm>
        </p:grpSpPr>
        <p:sp>
          <p:nvSpPr>
            <p:cNvPr id="108" name="Google Shape;108;p17"/>
            <p:cNvSpPr/>
            <p:nvPr/>
          </p:nvSpPr>
          <p:spPr>
            <a:xfrm rot="5400000">
              <a:off x="170050" y="4492950"/>
              <a:ext cx="223500" cy="563700"/>
            </a:xfrm>
            <a:prstGeom prst="round2SameRect">
              <a:avLst>
                <a:gd name="adj1" fmla="val 50000"/>
                <a:gd name="adj2" fmla="val 0"/>
              </a:avLst>
            </a:prstGeom>
            <a:solidFill>
              <a:srgbClr val="D88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txBox="1"/>
            <p:nvPr/>
          </p:nvSpPr>
          <p:spPr>
            <a:xfrm>
              <a:off x="97450" y="4605450"/>
              <a:ext cx="3687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GB" sz="1000">
                  <a:solidFill>
                    <a:srgbClr val="F7F6F2"/>
                  </a:solidFill>
                </a:rPr>
                <a:t>10</a:t>
              </a:fld>
              <a:endParaRPr sz="1000">
                <a:solidFill>
                  <a:srgbClr val="F7F6F2"/>
                </a:solidFill>
              </a:endParaRPr>
            </a:p>
          </p:txBody>
        </p:sp>
      </p:grpSp>
    </p:spTree>
    <p:extLst>
      <p:ext uri="{BB962C8B-B14F-4D97-AF65-F5344CB8AC3E}">
        <p14:creationId xmlns:p14="http://schemas.microsoft.com/office/powerpoint/2010/main" val="3873521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D082A"/>
        </a:solidFill>
        <a:effectLst/>
      </p:bgPr>
    </p:bg>
    <p:spTree>
      <p:nvGrpSpPr>
        <p:cNvPr id="1" name="Shape 72"/>
        <p:cNvGrpSpPr/>
        <p:nvPr/>
      </p:nvGrpSpPr>
      <p:grpSpPr>
        <a:xfrm>
          <a:off x="0" y="0"/>
          <a:ext cx="0" cy="0"/>
          <a:chOff x="0" y="0"/>
          <a:chExt cx="0" cy="0"/>
        </a:xfrm>
      </p:grpSpPr>
      <p:sp>
        <p:nvSpPr>
          <p:cNvPr id="73" name="Google Shape;73;p14"/>
          <p:cNvSpPr txBox="1"/>
          <p:nvPr/>
        </p:nvSpPr>
        <p:spPr>
          <a:xfrm>
            <a:off x="684500" y="2285550"/>
            <a:ext cx="3299400" cy="572400"/>
          </a:xfrm>
          <a:prstGeom prst="rect">
            <a:avLst/>
          </a:prstGeom>
          <a:noFill/>
          <a:ln>
            <a:noFill/>
          </a:ln>
        </p:spPr>
        <p:txBody>
          <a:bodyPr spcFirstLastPara="1" wrap="square" lIns="0" tIns="0" rIns="0" bIns="0" anchor="t" anchorCtr="0">
            <a:normAutofit fontScale="70000" lnSpcReduction="20000"/>
          </a:bodyPr>
          <a:lstStyle/>
          <a:p>
            <a:pPr marL="0" lvl="0" indent="0" algn="l" rtl="0">
              <a:spcBef>
                <a:spcPts val="0"/>
              </a:spcBef>
              <a:spcAft>
                <a:spcPts val="0"/>
              </a:spcAft>
              <a:buNone/>
            </a:pPr>
            <a:r>
              <a:rPr lang="en-GB" sz="3100" dirty="0">
                <a:solidFill>
                  <a:srgbClr val="D88DCA"/>
                </a:solidFill>
                <a:latin typeface="Georgia"/>
                <a:ea typeface="Georgia"/>
                <a:cs typeface="Georgia"/>
                <a:sym typeface="Georgia"/>
              </a:rPr>
              <a:t>Boards Role of Influence</a:t>
            </a:r>
            <a:endParaRPr sz="3100" dirty="0">
              <a:solidFill>
                <a:srgbClr val="D88DCA"/>
              </a:solidFill>
              <a:latin typeface="Georgia"/>
              <a:ea typeface="Georgia"/>
              <a:cs typeface="Georgia"/>
              <a:sym typeface="Georgia"/>
            </a:endParaRPr>
          </a:p>
        </p:txBody>
      </p:sp>
      <p:pic>
        <p:nvPicPr>
          <p:cNvPr id="74" name="Google Shape;74;p14"/>
          <p:cNvPicPr preferRelativeResize="0"/>
          <p:nvPr/>
        </p:nvPicPr>
        <p:blipFill rotWithShape="1">
          <a:blip r:embed="rId3">
            <a:alphaModFix/>
          </a:blip>
          <a:srcRect/>
          <a:stretch/>
        </p:blipFill>
        <p:spPr>
          <a:xfrm>
            <a:off x="0" y="0"/>
            <a:ext cx="1673774" cy="941501"/>
          </a:xfrm>
          <a:prstGeom prst="rect">
            <a:avLst/>
          </a:prstGeom>
          <a:noFill/>
          <a:ln>
            <a:noFill/>
          </a:ln>
        </p:spPr>
      </p:pic>
      <p:pic>
        <p:nvPicPr>
          <p:cNvPr id="75" name="Google Shape;75;p14"/>
          <p:cNvPicPr preferRelativeResize="0"/>
          <p:nvPr/>
        </p:nvPicPr>
        <p:blipFill rotWithShape="1">
          <a:blip r:embed="rId4">
            <a:alphaModFix/>
          </a:blip>
          <a:srcRect l="74995" r="11549"/>
          <a:stretch/>
        </p:blipFill>
        <p:spPr>
          <a:xfrm>
            <a:off x="7913675" y="0"/>
            <a:ext cx="1230326" cy="5143500"/>
          </a:xfrm>
          <a:prstGeom prst="rect">
            <a:avLst/>
          </a:prstGeom>
          <a:noFill/>
          <a:ln>
            <a:noFill/>
          </a:ln>
        </p:spPr>
      </p:pic>
    </p:spTree>
    <p:extLst>
      <p:ext uri="{BB962C8B-B14F-4D97-AF65-F5344CB8AC3E}">
        <p14:creationId xmlns:p14="http://schemas.microsoft.com/office/powerpoint/2010/main" val="3711460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p:nvPr/>
        </p:nvSpPr>
        <p:spPr>
          <a:xfrm>
            <a:off x="684504" y="1873363"/>
            <a:ext cx="3742023" cy="1795363"/>
          </a:xfrm>
          <a:prstGeom prst="rect">
            <a:avLst/>
          </a:prstGeom>
          <a:noFill/>
          <a:ln>
            <a:noFill/>
          </a:ln>
        </p:spPr>
        <p:txBody>
          <a:bodyPr spcFirstLastPara="1" wrap="square" lIns="0" tIns="0" rIns="0" bIns="0" anchor="t" anchorCtr="0">
            <a:spAutoFit/>
          </a:bodyPr>
          <a:lstStyle/>
          <a:p>
            <a:pPr marL="171450" lvl="0" indent="-171450" algn="l" rtl="0">
              <a:lnSpc>
                <a:spcPct val="125000"/>
              </a:lnSpc>
              <a:spcBef>
                <a:spcPts val="1000"/>
              </a:spcBef>
              <a:spcAft>
                <a:spcPts val="0"/>
              </a:spcAft>
              <a:buClr>
                <a:schemeClr val="dk1"/>
              </a:buClr>
              <a:buSzPts val="1100"/>
              <a:buFont typeface="Arial" panose="020B0604020202020204" pitchFamily="34" charset="0"/>
              <a:buChar char="•"/>
            </a:pPr>
            <a:r>
              <a:rPr lang="en-GB" sz="1200" dirty="0">
                <a:solidFill>
                  <a:srgbClr val="1D082A"/>
                </a:solidFill>
              </a:rPr>
              <a:t>Oversight </a:t>
            </a:r>
          </a:p>
          <a:p>
            <a:pPr marL="171450" lvl="0" indent="-171450" algn="l" rtl="0">
              <a:lnSpc>
                <a:spcPct val="125000"/>
              </a:lnSpc>
              <a:spcBef>
                <a:spcPts val="1000"/>
              </a:spcBef>
              <a:spcAft>
                <a:spcPts val="0"/>
              </a:spcAft>
              <a:buClr>
                <a:schemeClr val="dk1"/>
              </a:buClr>
              <a:buSzPts val="1100"/>
              <a:buFont typeface="Arial" panose="020B0604020202020204" pitchFamily="34" charset="0"/>
              <a:buChar char="•"/>
            </a:pPr>
            <a:r>
              <a:rPr lang="en-GB" sz="1200" dirty="0">
                <a:solidFill>
                  <a:srgbClr val="1D082A"/>
                </a:solidFill>
              </a:rPr>
              <a:t>Create an environment of accountability</a:t>
            </a:r>
          </a:p>
          <a:p>
            <a:pPr marL="171450" lvl="0" indent="-171450" algn="l" rtl="0">
              <a:lnSpc>
                <a:spcPct val="125000"/>
              </a:lnSpc>
              <a:spcBef>
                <a:spcPts val="1000"/>
              </a:spcBef>
              <a:spcAft>
                <a:spcPts val="0"/>
              </a:spcAft>
              <a:buClr>
                <a:schemeClr val="dk1"/>
              </a:buClr>
              <a:buSzPts val="1100"/>
              <a:buFont typeface="Arial" panose="020B0604020202020204" pitchFamily="34" charset="0"/>
              <a:buChar char="•"/>
            </a:pPr>
            <a:r>
              <a:rPr lang="en-GB" sz="1200" dirty="0">
                <a:solidFill>
                  <a:srgbClr val="1D082A"/>
                </a:solidFill>
              </a:rPr>
              <a:t>Monitor the measurement of metrics </a:t>
            </a:r>
          </a:p>
          <a:p>
            <a:pPr marL="171450" lvl="0" indent="-171450" algn="l" rtl="0">
              <a:lnSpc>
                <a:spcPct val="125000"/>
              </a:lnSpc>
              <a:spcBef>
                <a:spcPts val="1000"/>
              </a:spcBef>
              <a:spcAft>
                <a:spcPts val="0"/>
              </a:spcAft>
              <a:buClr>
                <a:schemeClr val="dk1"/>
              </a:buClr>
              <a:buSzPts val="1100"/>
              <a:buFont typeface="Arial" panose="020B0604020202020204" pitchFamily="34" charset="0"/>
              <a:buChar char="•"/>
            </a:pPr>
            <a:r>
              <a:rPr lang="en-GB" sz="1200" dirty="0">
                <a:solidFill>
                  <a:srgbClr val="1D082A"/>
                </a:solidFill>
              </a:rPr>
              <a:t>Intentional Culture shifts </a:t>
            </a:r>
          </a:p>
          <a:p>
            <a:pPr marL="171450" lvl="0" indent="-171450" algn="l" rtl="0">
              <a:lnSpc>
                <a:spcPct val="125000"/>
              </a:lnSpc>
              <a:spcBef>
                <a:spcPts val="1000"/>
              </a:spcBef>
              <a:spcAft>
                <a:spcPts val="0"/>
              </a:spcAft>
              <a:buClr>
                <a:schemeClr val="dk1"/>
              </a:buClr>
              <a:buSzPts val="1100"/>
              <a:buFont typeface="Arial" panose="020B0604020202020204" pitchFamily="34" charset="0"/>
              <a:buChar char="•"/>
            </a:pPr>
            <a:r>
              <a:rPr lang="en-GB" sz="1200" dirty="0">
                <a:solidFill>
                  <a:srgbClr val="1D082A"/>
                </a:solidFill>
              </a:rPr>
              <a:t>Evaluate own performance </a:t>
            </a:r>
          </a:p>
        </p:txBody>
      </p:sp>
      <p:sp>
        <p:nvSpPr>
          <p:cNvPr id="105" name="Google Shape;105;p17"/>
          <p:cNvSpPr txBox="1">
            <a:spLocks noGrp="1"/>
          </p:cNvSpPr>
          <p:nvPr>
            <p:ph type="title"/>
          </p:nvPr>
        </p:nvSpPr>
        <p:spPr>
          <a:xfrm>
            <a:off x="684500" y="1098100"/>
            <a:ext cx="3299400" cy="5724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GB" dirty="0"/>
              <a:t>Focus on </a:t>
            </a:r>
            <a:endParaRPr dirty="0"/>
          </a:p>
        </p:txBody>
      </p:sp>
      <p:pic>
        <p:nvPicPr>
          <p:cNvPr id="106" name="Google Shape;106;p17"/>
          <p:cNvPicPr preferRelativeResize="0"/>
          <p:nvPr/>
        </p:nvPicPr>
        <p:blipFill>
          <a:blip r:embed="rId3">
            <a:alphaModFix/>
          </a:blip>
          <a:stretch>
            <a:fillRect/>
          </a:stretch>
        </p:blipFill>
        <p:spPr>
          <a:xfrm>
            <a:off x="0" y="0"/>
            <a:ext cx="1673774" cy="941501"/>
          </a:xfrm>
          <a:prstGeom prst="rect">
            <a:avLst/>
          </a:prstGeom>
          <a:noFill/>
          <a:ln>
            <a:noFill/>
          </a:ln>
        </p:spPr>
      </p:pic>
      <p:grpSp>
        <p:nvGrpSpPr>
          <p:cNvPr id="107" name="Google Shape;107;p17"/>
          <p:cNvGrpSpPr/>
          <p:nvPr/>
        </p:nvGrpSpPr>
        <p:grpSpPr>
          <a:xfrm>
            <a:off x="-50" y="4605450"/>
            <a:ext cx="563700" cy="338700"/>
            <a:chOff x="-50" y="4605450"/>
            <a:chExt cx="563700" cy="338700"/>
          </a:xfrm>
        </p:grpSpPr>
        <p:sp>
          <p:nvSpPr>
            <p:cNvPr id="108" name="Google Shape;108;p17"/>
            <p:cNvSpPr/>
            <p:nvPr/>
          </p:nvSpPr>
          <p:spPr>
            <a:xfrm rot="5400000">
              <a:off x="170050" y="4492950"/>
              <a:ext cx="223500" cy="563700"/>
            </a:xfrm>
            <a:prstGeom prst="round2SameRect">
              <a:avLst>
                <a:gd name="adj1" fmla="val 50000"/>
                <a:gd name="adj2" fmla="val 0"/>
              </a:avLst>
            </a:prstGeom>
            <a:solidFill>
              <a:srgbClr val="D88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txBox="1"/>
            <p:nvPr/>
          </p:nvSpPr>
          <p:spPr>
            <a:xfrm>
              <a:off x="97450" y="4605450"/>
              <a:ext cx="3687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GB" sz="1000">
                  <a:solidFill>
                    <a:srgbClr val="F7F6F2"/>
                  </a:solidFill>
                </a:rPr>
                <a:t>12</a:t>
              </a:fld>
              <a:endParaRPr sz="1000">
                <a:solidFill>
                  <a:srgbClr val="F7F6F2"/>
                </a:solidFill>
              </a:endParaRPr>
            </a:p>
          </p:txBody>
        </p:sp>
      </p:grpSp>
    </p:spTree>
    <p:extLst>
      <p:ext uri="{BB962C8B-B14F-4D97-AF65-F5344CB8AC3E}">
        <p14:creationId xmlns:p14="http://schemas.microsoft.com/office/powerpoint/2010/main" val="842352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p:nvPr/>
        </p:nvSpPr>
        <p:spPr>
          <a:xfrm>
            <a:off x="684505" y="1873363"/>
            <a:ext cx="3324300" cy="1795363"/>
          </a:xfrm>
          <a:prstGeom prst="rect">
            <a:avLst/>
          </a:prstGeom>
          <a:noFill/>
          <a:ln>
            <a:noFill/>
          </a:ln>
        </p:spPr>
        <p:txBody>
          <a:bodyPr spcFirstLastPara="1" wrap="square" lIns="0" tIns="0" rIns="0" bIns="0" anchor="t" anchorCtr="0">
            <a:spAutoFit/>
          </a:bodyPr>
          <a:lstStyle/>
          <a:p>
            <a:pPr marL="171450" lvl="0" indent="-171450" algn="l" rtl="0">
              <a:lnSpc>
                <a:spcPct val="125000"/>
              </a:lnSpc>
              <a:spcBef>
                <a:spcPts val="1000"/>
              </a:spcBef>
              <a:spcAft>
                <a:spcPts val="0"/>
              </a:spcAft>
              <a:buClr>
                <a:schemeClr val="dk1"/>
              </a:buClr>
              <a:buSzPts val="1100"/>
              <a:buFont typeface="Wingdings" panose="05000000000000000000" pitchFamily="2" charset="2"/>
              <a:buChar char="ü"/>
            </a:pPr>
            <a:r>
              <a:rPr lang="en-GB" sz="1200" dirty="0">
                <a:solidFill>
                  <a:srgbClr val="1D082A"/>
                </a:solidFill>
              </a:rPr>
              <a:t>Positive board Culture</a:t>
            </a:r>
          </a:p>
          <a:p>
            <a:pPr marL="171450" lvl="0" indent="-171450" algn="l" rtl="0">
              <a:lnSpc>
                <a:spcPct val="125000"/>
              </a:lnSpc>
              <a:spcBef>
                <a:spcPts val="1000"/>
              </a:spcBef>
              <a:spcAft>
                <a:spcPts val="0"/>
              </a:spcAft>
              <a:buClr>
                <a:schemeClr val="dk1"/>
              </a:buClr>
              <a:buSzPts val="1100"/>
              <a:buFont typeface="Wingdings" panose="05000000000000000000" pitchFamily="2" charset="2"/>
              <a:buChar char="ü"/>
            </a:pPr>
            <a:r>
              <a:rPr lang="en-GB" sz="1200" dirty="0">
                <a:solidFill>
                  <a:srgbClr val="1D082A"/>
                </a:solidFill>
              </a:rPr>
              <a:t>Understand Culture in depth</a:t>
            </a:r>
          </a:p>
          <a:p>
            <a:pPr marL="171450" lvl="0" indent="-171450" algn="l" rtl="0">
              <a:lnSpc>
                <a:spcPct val="125000"/>
              </a:lnSpc>
              <a:spcBef>
                <a:spcPts val="1000"/>
              </a:spcBef>
              <a:spcAft>
                <a:spcPts val="0"/>
              </a:spcAft>
              <a:buClr>
                <a:schemeClr val="dk1"/>
              </a:buClr>
              <a:buSzPts val="1100"/>
              <a:buFont typeface="Wingdings" panose="05000000000000000000" pitchFamily="2" charset="2"/>
              <a:buChar char="ü"/>
            </a:pPr>
            <a:r>
              <a:rPr lang="en-GB" sz="1200" dirty="0">
                <a:solidFill>
                  <a:srgbClr val="1D082A"/>
                </a:solidFill>
              </a:rPr>
              <a:t>Ethical Conduct</a:t>
            </a:r>
          </a:p>
          <a:p>
            <a:pPr marL="171450" lvl="0" indent="-171450" algn="l" rtl="0">
              <a:lnSpc>
                <a:spcPct val="125000"/>
              </a:lnSpc>
              <a:spcBef>
                <a:spcPts val="1000"/>
              </a:spcBef>
              <a:spcAft>
                <a:spcPts val="0"/>
              </a:spcAft>
              <a:buClr>
                <a:schemeClr val="dk1"/>
              </a:buClr>
              <a:buSzPct val="150000"/>
              <a:buFont typeface="Arial" panose="020B0604020202020204" pitchFamily="34" charset="0"/>
              <a:buChar char="×"/>
            </a:pPr>
            <a:r>
              <a:rPr lang="en-GB" sz="1200" dirty="0">
                <a:solidFill>
                  <a:srgbClr val="1D082A"/>
                </a:solidFill>
              </a:rPr>
              <a:t>Group Think</a:t>
            </a:r>
          </a:p>
          <a:p>
            <a:pPr marL="171450" lvl="0" indent="-171450" algn="l" rtl="0">
              <a:lnSpc>
                <a:spcPct val="125000"/>
              </a:lnSpc>
              <a:spcBef>
                <a:spcPts val="1000"/>
              </a:spcBef>
              <a:spcAft>
                <a:spcPts val="0"/>
              </a:spcAft>
              <a:buClr>
                <a:schemeClr val="dk1"/>
              </a:buClr>
              <a:buSzPct val="150000"/>
              <a:buFont typeface="Arial" panose="020B0604020202020204" pitchFamily="34" charset="0"/>
              <a:buChar char="×"/>
            </a:pPr>
            <a:r>
              <a:rPr lang="en-GB" sz="1200" dirty="0">
                <a:solidFill>
                  <a:srgbClr val="1D082A"/>
                </a:solidFill>
              </a:rPr>
              <a:t>Toxic Culture</a:t>
            </a:r>
            <a:endParaRPr sz="1200" dirty="0">
              <a:solidFill>
                <a:srgbClr val="1D082A"/>
              </a:solidFill>
            </a:endParaRPr>
          </a:p>
        </p:txBody>
      </p:sp>
      <p:sp>
        <p:nvSpPr>
          <p:cNvPr id="105" name="Google Shape;105;p17"/>
          <p:cNvSpPr txBox="1">
            <a:spLocks noGrp="1"/>
          </p:cNvSpPr>
          <p:nvPr>
            <p:ph type="title"/>
          </p:nvPr>
        </p:nvSpPr>
        <p:spPr>
          <a:xfrm>
            <a:off x="684500" y="1098100"/>
            <a:ext cx="3887500" cy="5724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GB" dirty="0"/>
              <a:t>An effective board </a:t>
            </a:r>
            <a:endParaRPr dirty="0"/>
          </a:p>
        </p:txBody>
      </p:sp>
      <p:pic>
        <p:nvPicPr>
          <p:cNvPr id="106" name="Google Shape;106;p17"/>
          <p:cNvPicPr preferRelativeResize="0"/>
          <p:nvPr/>
        </p:nvPicPr>
        <p:blipFill>
          <a:blip r:embed="rId3">
            <a:alphaModFix/>
          </a:blip>
          <a:stretch>
            <a:fillRect/>
          </a:stretch>
        </p:blipFill>
        <p:spPr>
          <a:xfrm>
            <a:off x="0" y="0"/>
            <a:ext cx="1673774" cy="941501"/>
          </a:xfrm>
          <a:prstGeom prst="rect">
            <a:avLst/>
          </a:prstGeom>
          <a:noFill/>
          <a:ln>
            <a:noFill/>
          </a:ln>
        </p:spPr>
      </p:pic>
      <p:grpSp>
        <p:nvGrpSpPr>
          <p:cNvPr id="107" name="Google Shape;107;p17"/>
          <p:cNvGrpSpPr/>
          <p:nvPr/>
        </p:nvGrpSpPr>
        <p:grpSpPr>
          <a:xfrm>
            <a:off x="-50" y="4605450"/>
            <a:ext cx="563700" cy="338700"/>
            <a:chOff x="-50" y="4605450"/>
            <a:chExt cx="563700" cy="338700"/>
          </a:xfrm>
        </p:grpSpPr>
        <p:sp>
          <p:nvSpPr>
            <p:cNvPr id="108" name="Google Shape;108;p17"/>
            <p:cNvSpPr/>
            <p:nvPr/>
          </p:nvSpPr>
          <p:spPr>
            <a:xfrm rot="5400000">
              <a:off x="170050" y="4492950"/>
              <a:ext cx="223500" cy="563700"/>
            </a:xfrm>
            <a:prstGeom prst="round2SameRect">
              <a:avLst>
                <a:gd name="adj1" fmla="val 50000"/>
                <a:gd name="adj2" fmla="val 0"/>
              </a:avLst>
            </a:prstGeom>
            <a:solidFill>
              <a:srgbClr val="D88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txBox="1"/>
            <p:nvPr/>
          </p:nvSpPr>
          <p:spPr>
            <a:xfrm>
              <a:off x="97450" y="4605450"/>
              <a:ext cx="3687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GB" sz="1000">
                  <a:solidFill>
                    <a:srgbClr val="F7F6F2"/>
                  </a:solidFill>
                </a:rPr>
                <a:t>13</a:t>
              </a:fld>
              <a:endParaRPr sz="1000">
                <a:solidFill>
                  <a:srgbClr val="F7F6F2"/>
                </a:solidFill>
              </a:endParaRPr>
            </a:p>
          </p:txBody>
        </p:sp>
      </p:grpSp>
    </p:spTree>
    <p:extLst>
      <p:ext uri="{BB962C8B-B14F-4D97-AF65-F5344CB8AC3E}">
        <p14:creationId xmlns:p14="http://schemas.microsoft.com/office/powerpoint/2010/main" val="835375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Shape 144"/>
        <p:cNvGrpSpPr/>
        <p:nvPr/>
      </p:nvGrpSpPr>
      <p:grpSpPr>
        <a:xfrm>
          <a:off x="0" y="0"/>
          <a:ext cx="0" cy="0"/>
          <a:chOff x="0" y="0"/>
          <a:chExt cx="0" cy="0"/>
        </a:xfrm>
      </p:grpSpPr>
      <p:sp>
        <p:nvSpPr>
          <p:cNvPr id="145" name="Google Shape;145;p21"/>
          <p:cNvSpPr>
            <a:spLocks noGrp="1"/>
          </p:cNvSpPr>
          <p:nvPr>
            <p:ph type="pic" idx="2"/>
          </p:nvPr>
        </p:nvSpPr>
        <p:spPr>
          <a:xfrm>
            <a:off x="-50" y="0"/>
            <a:ext cx="9144000" cy="5143500"/>
          </a:xfrm>
          <a:prstGeom prst="rect">
            <a:avLst/>
          </a:prstGeom>
          <a:noFill/>
          <a:ln>
            <a:noFill/>
          </a:ln>
        </p:spPr>
      </p:sp>
      <p:pic>
        <p:nvPicPr>
          <p:cNvPr id="146" name="Google Shape;146;p21"/>
          <p:cNvPicPr preferRelativeResize="0"/>
          <p:nvPr/>
        </p:nvPicPr>
        <p:blipFill>
          <a:blip r:embed="rId3">
            <a:alphaModFix/>
          </a:blip>
          <a:stretch>
            <a:fillRect/>
          </a:stretch>
        </p:blipFill>
        <p:spPr>
          <a:xfrm>
            <a:off x="0" y="0"/>
            <a:ext cx="1673774" cy="941501"/>
          </a:xfrm>
          <a:prstGeom prst="rect">
            <a:avLst/>
          </a:prstGeom>
          <a:noFill/>
          <a:ln>
            <a:noFill/>
          </a:ln>
        </p:spPr>
      </p:pic>
      <p:grpSp>
        <p:nvGrpSpPr>
          <p:cNvPr id="147" name="Google Shape;147;p21"/>
          <p:cNvGrpSpPr/>
          <p:nvPr/>
        </p:nvGrpSpPr>
        <p:grpSpPr>
          <a:xfrm>
            <a:off x="-50" y="4605450"/>
            <a:ext cx="563700" cy="338700"/>
            <a:chOff x="-50" y="4605450"/>
            <a:chExt cx="563700" cy="338700"/>
          </a:xfrm>
        </p:grpSpPr>
        <p:sp>
          <p:nvSpPr>
            <p:cNvPr id="148" name="Google Shape;148;p21"/>
            <p:cNvSpPr/>
            <p:nvPr/>
          </p:nvSpPr>
          <p:spPr>
            <a:xfrm rot="5400000">
              <a:off x="170050" y="4492950"/>
              <a:ext cx="223500" cy="563700"/>
            </a:xfrm>
            <a:prstGeom prst="round2SameRect">
              <a:avLst>
                <a:gd name="adj1" fmla="val 50000"/>
                <a:gd name="adj2" fmla="val 0"/>
              </a:avLst>
            </a:prstGeom>
            <a:solidFill>
              <a:srgbClr val="D88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1"/>
            <p:cNvSpPr txBox="1"/>
            <p:nvPr/>
          </p:nvSpPr>
          <p:spPr>
            <a:xfrm>
              <a:off x="97450" y="4605450"/>
              <a:ext cx="3687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GB" sz="1000">
                  <a:solidFill>
                    <a:srgbClr val="F7F6F2"/>
                  </a:solidFill>
                </a:rPr>
                <a:t>14</a:t>
              </a:fld>
              <a:endParaRPr sz="1000">
                <a:solidFill>
                  <a:srgbClr val="F7F6F2"/>
                </a:solidFill>
              </a:endParaRPr>
            </a:p>
          </p:txBody>
        </p:sp>
      </p:grpSp>
      <p:sp>
        <p:nvSpPr>
          <p:cNvPr id="150" name="Google Shape;150;p21"/>
          <p:cNvSpPr txBox="1">
            <a:spLocks noGrp="1"/>
          </p:cNvSpPr>
          <p:nvPr>
            <p:ph type="title"/>
          </p:nvPr>
        </p:nvSpPr>
        <p:spPr>
          <a:xfrm>
            <a:off x="1100030" y="1438118"/>
            <a:ext cx="7081444" cy="1731000"/>
          </a:xfrm>
          <a:prstGeom prst="rect">
            <a:avLst/>
          </a:prstGeom>
        </p:spPr>
        <p:txBody>
          <a:bodyPr spcFirstLastPara="1" wrap="square" lIns="0" tIns="0" rIns="0" bIns="0" anchor="t" anchorCtr="0">
            <a:normAutofit fontScale="90000"/>
          </a:bodyPr>
          <a:lstStyle/>
          <a:p>
            <a:pPr marL="0" lvl="0" indent="0" algn="ctr" rtl="0">
              <a:spcBef>
                <a:spcPts val="0"/>
              </a:spcBef>
              <a:spcAft>
                <a:spcPts val="0"/>
              </a:spcAft>
              <a:buNone/>
            </a:pPr>
            <a:r>
              <a:rPr lang="en-GB" dirty="0">
                <a:solidFill>
                  <a:srgbClr val="1D082A"/>
                </a:solidFill>
              </a:rPr>
              <a:t>“</a:t>
            </a:r>
            <a:r>
              <a:rPr lang="en-GB" sz="2200" dirty="0">
                <a:solidFill>
                  <a:srgbClr val="1D082A"/>
                </a:solidFill>
              </a:rPr>
              <a:t>Our workplace culture and forward leaning approach created significant operational and cultural challenges that have in the past harmed and may in the future continue to harm our business results and financial condition. Challenges related to our workplace practices led to significant attrition and made it more difficult to attract high-quality employees</a:t>
            </a:r>
            <a:r>
              <a:rPr lang="en-GB" dirty="0">
                <a:solidFill>
                  <a:srgbClr val="1D082A"/>
                </a:solidFill>
              </a:rPr>
              <a:t>.”</a:t>
            </a:r>
            <a:br>
              <a:rPr lang="en-GB" dirty="0">
                <a:solidFill>
                  <a:srgbClr val="1D082A"/>
                </a:solidFill>
              </a:rPr>
            </a:br>
            <a:br>
              <a:rPr lang="en-GB" dirty="0">
                <a:solidFill>
                  <a:srgbClr val="1D082A"/>
                </a:solidFill>
              </a:rPr>
            </a:br>
            <a:r>
              <a:rPr lang="en-GB" sz="2000" dirty="0">
                <a:solidFill>
                  <a:srgbClr val="1D082A"/>
                </a:solidFill>
              </a:rPr>
              <a:t>Dara </a:t>
            </a:r>
            <a:r>
              <a:rPr lang="en-GB" sz="2000" dirty="0" err="1">
                <a:solidFill>
                  <a:srgbClr val="1D082A"/>
                </a:solidFill>
              </a:rPr>
              <a:t>Khosrowshahi</a:t>
            </a:r>
            <a:r>
              <a:rPr lang="en-GB" sz="2000" dirty="0">
                <a:solidFill>
                  <a:srgbClr val="1D082A"/>
                </a:solidFill>
              </a:rPr>
              <a:t> CEO UBER 2019</a:t>
            </a:r>
            <a:endParaRPr dirty="0">
              <a:solidFill>
                <a:srgbClr val="1D082A"/>
              </a:solidFill>
            </a:endParaRPr>
          </a:p>
        </p:txBody>
      </p:sp>
    </p:spTree>
    <p:extLst>
      <p:ext uri="{BB962C8B-B14F-4D97-AF65-F5344CB8AC3E}">
        <p14:creationId xmlns:p14="http://schemas.microsoft.com/office/powerpoint/2010/main" val="559658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p:nvPr/>
        </p:nvSpPr>
        <p:spPr>
          <a:xfrm>
            <a:off x="684500" y="1790469"/>
            <a:ext cx="3324300" cy="2154436"/>
          </a:xfrm>
          <a:prstGeom prst="rect">
            <a:avLst/>
          </a:prstGeom>
          <a:noFill/>
          <a:ln>
            <a:noFill/>
          </a:ln>
        </p:spPr>
        <p:txBody>
          <a:bodyPr spcFirstLastPara="1" wrap="square" lIns="0" tIns="0" rIns="0" bIns="0" anchor="t" anchorCtr="0">
            <a:spAutoFit/>
          </a:bodyPr>
          <a:lstStyle/>
          <a:p>
            <a:pPr marL="171450" lvl="0" indent="-171450" algn="l" rtl="0">
              <a:lnSpc>
                <a:spcPct val="125000"/>
              </a:lnSpc>
              <a:spcBef>
                <a:spcPts val="1000"/>
              </a:spcBef>
              <a:spcAft>
                <a:spcPts val="0"/>
              </a:spcAft>
              <a:buClr>
                <a:schemeClr val="dk1"/>
              </a:buClr>
              <a:buSzPts val="1100"/>
              <a:buFont typeface="Arial" panose="020B0604020202020204" pitchFamily="34" charset="0"/>
              <a:buChar char="•"/>
            </a:pPr>
            <a:r>
              <a:rPr lang="en-GB" sz="1200" dirty="0">
                <a:solidFill>
                  <a:srgbClr val="1D082A"/>
                </a:solidFill>
              </a:rPr>
              <a:t>Role Models</a:t>
            </a:r>
          </a:p>
          <a:p>
            <a:pPr marL="171450" indent="-171450">
              <a:lnSpc>
                <a:spcPct val="125000"/>
              </a:lnSpc>
              <a:spcBef>
                <a:spcPts val="1000"/>
              </a:spcBef>
              <a:buClr>
                <a:schemeClr val="dk1"/>
              </a:buClr>
              <a:buSzPts val="1100"/>
              <a:buFont typeface="Arial" panose="020B0604020202020204" pitchFamily="34" charset="0"/>
              <a:buChar char="•"/>
            </a:pPr>
            <a:r>
              <a:rPr lang="en-GB" sz="1200" dirty="0">
                <a:solidFill>
                  <a:srgbClr val="1D082A"/>
                </a:solidFill>
              </a:rPr>
              <a:t>Values - operationalise</a:t>
            </a:r>
          </a:p>
          <a:p>
            <a:pPr marL="171450" indent="-171450">
              <a:lnSpc>
                <a:spcPct val="125000"/>
              </a:lnSpc>
              <a:spcBef>
                <a:spcPts val="1000"/>
              </a:spcBef>
              <a:buClr>
                <a:schemeClr val="dk1"/>
              </a:buClr>
              <a:buSzPts val="1100"/>
              <a:buFont typeface="Arial" panose="020B0604020202020204" pitchFamily="34" charset="0"/>
              <a:buChar char="•"/>
            </a:pPr>
            <a:r>
              <a:rPr lang="en-GB" sz="1200" dirty="0">
                <a:solidFill>
                  <a:srgbClr val="1D082A"/>
                </a:solidFill>
              </a:rPr>
              <a:t>Diversity Equity &amp; Inclusion and Talent</a:t>
            </a:r>
          </a:p>
          <a:p>
            <a:pPr marL="171450" indent="-171450">
              <a:lnSpc>
                <a:spcPct val="125000"/>
              </a:lnSpc>
              <a:spcBef>
                <a:spcPts val="1000"/>
              </a:spcBef>
              <a:buClr>
                <a:schemeClr val="dk1"/>
              </a:buClr>
              <a:buSzPts val="1100"/>
              <a:buFont typeface="Arial" panose="020B0604020202020204" pitchFamily="34" charset="0"/>
              <a:buChar char="•"/>
            </a:pPr>
            <a:r>
              <a:rPr lang="en-GB" sz="1200" dirty="0">
                <a:solidFill>
                  <a:srgbClr val="1D082A"/>
                </a:solidFill>
              </a:rPr>
              <a:t>Chair/CEO relationship</a:t>
            </a:r>
          </a:p>
          <a:p>
            <a:pPr marL="171450" lvl="0" indent="-171450" algn="l" rtl="0">
              <a:lnSpc>
                <a:spcPct val="125000"/>
              </a:lnSpc>
              <a:spcBef>
                <a:spcPts val="1000"/>
              </a:spcBef>
              <a:spcAft>
                <a:spcPts val="0"/>
              </a:spcAft>
              <a:buClr>
                <a:schemeClr val="dk1"/>
              </a:buClr>
              <a:buSzPts val="1100"/>
              <a:buFont typeface="Arial" panose="020B0604020202020204" pitchFamily="34" charset="0"/>
              <a:buChar char="•"/>
            </a:pPr>
            <a:r>
              <a:rPr lang="en-GB" sz="1200" dirty="0">
                <a:solidFill>
                  <a:srgbClr val="1D082A"/>
                </a:solidFill>
              </a:rPr>
              <a:t>Regular Agenda item</a:t>
            </a:r>
          </a:p>
          <a:p>
            <a:pPr marL="171450" lvl="0" indent="-171450" algn="l" rtl="0">
              <a:lnSpc>
                <a:spcPct val="125000"/>
              </a:lnSpc>
              <a:spcBef>
                <a:spcPts val="1000"/>
              </a:spcBef>
              <a:spcAft>
                <a:spcPts val="0"/>
              </a:spcAft>
              <a:buClr>
                <a:schemeClr val="dk1"/>
              </a:buClr>
              <a:buSzPts val="1100"/>
              <a:buFont typeface="Arial" panose="020B0604020202020204" pitchFamily="34" charset="0"/>
              <a:buChar char="•"/>
            </a:pPr>
            <a:r>
              <a:rPr lang="en-GB" sz="1200" dirty="0">
                <a:solidFill>
                  <a:srgbClr val="1D082A"/>
                </a:solidFill>
              </a:rPr>
              <a:t>Ethical Decision Making</a:t>
            </a:r>
          </a:p>
        </p:txBody>
      </p:sp>
      <p:sp>
        <p:nvSpPr>
          <p:cNvPr id="105" name="Google Shape;105;p17"/>
          <p:cNvSpPr txBox="1">
            <a:spLocks noGrp="1"/>
          </p:cNvSpPr>
          <p:nvPr>
            <p:ph type="title"/>
          </p:nvPr>
        </p:nvSpPr>
        <p:spPr>
          <a:xfrm>
            <a:off x="684500" y="1098100"/>
            <a:ext cx="3887500" cy="5724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GB" dirty="0"/>
              <a:t>Areas  of Influence</a:t>
            </a:r>
            <a:endParaRPr dirty="0"/>
          </a:p>
        </p:txBody>
      </p:sp>
      <p:pic>
        <p:nvPicPr>
          <p:cNvPr id="106" name="Google Shape;106;p17"/>
          <p:cNvPicPr preferRelativeResize="0"/>
          <p:nvPr/>
        </p:nvPicPr>
        <p:blipFill>
          <a:blip r:embed="rId3">
            <a:alphaModFix/>
          </a:blip>
          <a:stretch>
            <a:fillRect/>
          </a:stretch>
        </p:blipFill>
        <p:spPr>
          <a:xfrm>
            <a:off x="0" y="0"/>
            <a:ext cx="1673774" cy="941501"/>
          </a:xfrm>
          <a:prstGeom prst="rect">
            <a:avLst/>
          </a:prstGeom>
          <a:noFill/>
          <a:ln>
            <a:noFill/>
          </a:ln>
        </p:spPr>
      </p:pic>
      <p:grpSp>
        <p:nvGrpSpPr>
          <p:cNvPr id="107" name="Google Shape;107;p17"/>
          <p:cNvGrpSpPr/>
          <p:nvPr/>
        </p:nvGrpSpPr>
        <p:grpSpPr>
          <a:xfrm>
            <a:off x="-50" y="4605450"/>
            <a:ext cx="563700" cy="338700"/>
            <a:chOff x="-50" y="4605450"/>
            <a:chExt cx="563700" cy="338700"/>
          </a:xfrm>
        </p:grpSpPr>
        <p:sp>
          <p:nvSpPr>
            <p:cNvPr id="108" name="Google Shape;108;p17"/>
            <p:cNvSpPr/>
            <p:nvPr/>
          </p:nvSpPr>
          <p:spPr>
            <a:xfrm rot="5400000">
              <a:off x="170050" y="4492950"/>
              <a:ext cx="223500" cy="563700"/>
            </a:xfrm>
            <a:prstGeom prst="round2SameRect">
              <a:avLst>
                <a:gd name="adj1" fmla="val 50000"/>
                <a:gd name="adj2" fmla="val 0"/>
              </a:avLst>
            </a:prstGeom>
            <a:solidFill>
              <a:srgbClr val="D88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txBox="1"/>
            <p:nvPr/>
          </p:nvSpPr>
          <p:spPr>
            <a:xfrm>
              <a:off x="97450" y="4605450"/>
              <a:ext cx="3687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GB" sz="1000">
                  <a:solidFill>
                    <a:srgbClr val="F7F6F2"/>
                  </a:solidFill>
                </a:rPr>
                <a:t>15</a:t>
              </a:fld>
              <a:endParaRPr sz="1000">
                <a:solidFill>
                  <a:srgbClr val="F7F6F2"/>
                </a:solidFill>
              </a:endParaRPr>
            </a:p>
          </p:txBody>
        </p:sp>
      </p:grpSp>
    </p:spTree>
    <p:extLst>
      <p:ext uri="{BB962C8B-B14F-4D97-AF65-F5344CB8AC3E}">
        <p14:creationId xmlns:p14="http://schemas.microsoft.com/office/powerpoint/2010/main" val="2036768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Shape 144"/>
        <p:cNvGrpSpPr/>
        <p:nvPr/>
      </p:nvGrpSpPr>
      <p:grpSpPr>
        <a:xfrm>
          <a:off x="0" y="0"/>
          <a:ext cx="0" cy="0"/>
          <a:chOff x="0" y="0"/>
          <a:chExt cx="0" cy="0"/>
        </a:xfrm>
      </p:grpSpPr>
      <p:sp>
        <p:nvSpPr>
          <p:cNvPr id="145" name="Google Shape;145;p21"/>
          <p:cNvSpPr>
            <a:spLocks noGrp="1"/>
          </p:cNvSpPr>
          <p:nvPr>
            <p:ph type="pic" idx="2"/>
          </p:nvPr>
        </p:nvSpPr>
        <p:spPr>
          <a:xfrm>
            <a:off x="68752" y="-256950"/>
            <a:ext cx="9144000" cy="5143500"/>
          </a:xfrm>
          <a:prstGeom prst="rect">
            <a:avLst/>
          </a:prstGeom>
          <a:noFill/>
          <a:ln>
            <a:noFill/>
          </a:ln>
        </p:spPr>
      </p:sp>
      <p:pic>
        <p:nvPicPr>
          <p:cNvPr id="146" name="Google Shape;146;p21"/>
          <p:cNvPicPr preferRelativeResize="0"/>
          <p:nvPr/>
        </p:nvPicPr>
        <p:blipFill>
          <a:blip r:embed="rId3">
            <a:alphaModFix/>
          </a:blip>
          <a:stretch>
            <a:fillRect/>
          </a:stretch>
        </p:blipFill>
        <p:spPr>
          <a:xfrm>
            <a:off x="0" y="0"/>
            <a:ext cx="1673774" cy="941501"/>
          </a:xfrm>
          <a:prstGeom prst="rect">
            <a:avLst/>
          </a:prstGeom>
          <a:noFill/>
          <a:ln>
            <a:noFill/>
          </a:ln>
        </p:spPr>
      </p:pic>
      <p:grpSp>
        <p:nvGrpSpPr>
          <p:cNvPr id="147" name="Google Shape;147;p21"/>
          <p:cNvGrpSpPr/>
          <p:nvPr/>
        </p:nvGrpSpPr>
        <p:grpSpPr>
          <a:xfrm>
            <a:off x="-50" y="4605450"/>
            <a:ext cx="563700" cy="338700"/>
            <a:chOff x="-50" y="4605450"/>
            <a:chExt cx="563700" cy="338700"/>
          </a:xfrm>
        </p:grpSpPr>
        <p:sp>
          <p:nvSpPr>
            <p:cNvPr id="148" name="Google Shape;148;p21"/>
            <p:cNvSpPr/>
            <p:nvPr/>
          </p:nvSpPr>
          <p:spPr>
            <a:xfrm rot="5400000">
              <a:off x="170050" y="4492950"/>
              <a:ext cx="223500" cy="563700"/>
            </a:xfrm>
            <a:prstGeom prst="round2SameRect">
              <a:avLst>
                <a:gd name="adj1" fmla="val 50000"/>
                <a:gd name="adj2" fmla="val 0"/>
              </a:avLst>
            </a:prstGeom>
            <a:solidFill>
              <a:srgbClr val="D88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1"/>
            <p:cNvSpPr txBox="1"/>
            <p:nvPr/>
          </p:nvSpPr>
          <p:spPr>
            <a:xfrm>
              <a:off x="97450" y="4605450"/>
              <a:ext cx="3687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GB" sz="1000">
                  <a:solidFill>
                    <a:srgbClr val="F7F6F2"/>
                  </a:solidFill>
                </a:rPr>
                <a:t>16</a:t>
              </a:fld>
              <a:endParaRPr sz="1000">
                <a:solidFill>
                  <a:srgbClr val="F7F6F2"/>
                </a:solidFill>
              </a:endParaRPr>
            </a:p>
          </p:txBody>
        </p:sp>
      </p:grpSp>
      <p:sp>
        <p:nvSpPr>
          <p:cNvPr id="150" name="Google Shape;150;p21"/>
          <p:cNvSpPr txBox="1">
            <a:spLocks noGrp="1"/>
          </p:cNvSpPr>
          <p:nvPr>
            <p:ph type="title"/>
          </p:nvPr>
        </p:nvSpPr>
        <p:spPr>
          <a:xfrm>
            <a:off x="1100030" y="1438118"/>
            <a:ext cx="7081444" cy="1731000"/>
          </a:xfrm>
          <a:prstGeom prst="rect">
            <a:avLst/>
          </a:prstGeom>
        </p:spPr>
        <p:txBody>
          <a:bodyPr spcFirstLastPara="1" wrap="square" lIns="0" tIns="0" rIns="0" bIns="0" anchor="t" anchorCtr="0">
            <a:normAutofit fontScale="90000"/>
          </a:bodyPr>
          <a:lstStyle/>
          <a:p>
            <a:pPr marL="0" lvl="0" indent="0" algn="ctr" rtl="0">
              <a:spcBef>
                <a:spcPts val="0"/>
              </a:spcBef>
              <a:spcAft>
                <a:spcPts val="0"/>
              </a:spcAft>
              <a:buNone/>
            </a:pPr>
            <a:r>
              <a:rPr lang="en-GB" dirty="0">
                <a:solidFill>
                  <a:srgbClr val="1D082A"/>
                </a:solidFill>
              </a:rPr>
              <a:t>“</a:t>
            </a:r>
            <a:r>
              <a:rPr lang="en-GB" sz="2200" dirty="0">
                <a:solidFill>
                  <a:srgbClr val="1D082A"/>
                </a:solidFill>
              </a:rPr>
              <a:t>A way to ensure that your organisation has the right controls in place to keep its ethics in check. </a:t>
            </a:r>
            <a:br>
              <a:rPr lang="en-GB" sz="2200" dirty="0">
                <a:solidFill>
                  <a:srgbClr val="1D082A"/>
                </a:solidFill>
              </a:rPr>
            </a:br>
            <a:br>
              <a:rPr lang="en-GB" sz="2200" dirty="0">
                <a:solidFill>
                  <a:srgbClr val="1D082A"/>
                </a:solidFill>
              </a:rPr>
            </a:br>
            <a:r>
              <a:rPr lang="en-GB" sz="2200" dirty="0">
                <a:solidFill>
                  <a:srgbClr val="1D082A"/>
                </a:solidFill>
              </a:rPr>
              <a:t>Good faith reporting is defined as wrongdoing or potential wrongdoing, which the person making the report has reasonable cause to believe is true and which is made without malice or consideration of personal benefit. </a:t>
            </a:r>
            <a:br>
              <a:rPr lang="en-GB" dirty="0">
                <a:solidFill>
                  <a:srgbClr val="1D082A"/>
                </a:solidFill>
              </a:rPr>
            </a:br>
            <a:br>
              <a:rPr lang="en-GB" dirty="0">
                <a:solidFill>
                  <a:srgbClr val="1D082A"/>
                </a:solidFill>
              </a:rPr>
            </a:br>
            <a:r>
              <a:rPr lang="en-GB" sz="2000" dirty="0">
                <a:solidFill>
                  <a:srgbClr val="1D082A"/>
                </a:solidFill>
              </a:rPr>
              <a:t>Corporate Governance Institute 2021</a:t>
            </a:r>
            <a:endParaRPr lang="en-GB" dirty="0">
              <a:solidFill>
                <a:srgbClr val="1D082A"/>
              </a:solidFill>
            </a:endParaRPr>
          </a:p>
        </p:txBody>
      </p:sp>
      <p:sp>
        <p:nvSpPr>
          <p:cNvPr id="2" name="Google Shape;105;p17">
            <a:extLst>
              <a:ext uri="{FF2B5EF4-FFF2-40B4-BE49-F238E27FC236}">
                <a16:creationId xmlns:a16="http://schemas.microsoft.com/office/drawing/2014/main" id="{3C25165D-DE86-EFA1-4270-EBBCE2EF7639}"/>
              </a:ext>
            </a:extLst>
          </p:cNvPr>
          <p:cNvSpPr txBox="1">
            <a:spLocks noGrp="1"/>
          </p:cNvSpPr>
          <p:nvPr>
            <p:ph type="title"/>
          </p:nvPr>
        </p:nvSpPr>
        <p:spPr>
          <a:xfrm>
            <a:off x="2181363" y="808118"/>
            <a:ext cx="4781274" cy="5724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None/>
            </a:pPr>
            <a:r>
              <a:rPr lang="en-GB" dirty="0"/>
              <a:t>What is Good Faith Reporting</a:t>
            </a:r>
            <a:endParaRPr dirty="0"/>
          </a:p>
        </p:txBody>
      </p:sp>
    </p:spTree>
    <p:extLst>
      <p:ext uri="{BB962C8B-B14F-4D97-AF65-F5344CB8AC3E}">
        <p14:creationId xmlns:p14="http://schemas.microsoft.com/office/powerpoint/2010/main" val="1279382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D082A"/>
        </a:solidFill>
        <a:effectLst/>
      </p:bgPr>
    </p:bg>
    <p:spTree>
      <p:nvGrpSpPr>
        <p:cNvPr id="1" name="Shape 72"/>
        <p:cNvGrpSpPr/>
        <p:nvPr/>
      </p:nvGrpSpPr>
      <p:grpSpPr>
        <a:xfrm>
          <a:off x="0" y="0"/>
          <a:ext cx="0" cy="0"/>
          <a:chOff x="0" y="0"/>
          <a:chExt cx="0" cy="0"/>
        </a:xfrm>
      </p:grpSpPr>
      <p:sp>
        <p:nvSpPr>
          <p:cNvPr id="73" name="Google Shape;73;p14"/>
          <p:cNvSpPr txBox="1"/>
          <p:nvPr/>
        </p:nvSpPr>
        <p:spPr>
          <a:xfrm>
            <a:off x="684500" y="2285550"/>
            <a:ext cx="3299400" cy="572400"/>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sz="3100" dirty="0">
                <a:solidFill>
                  <a:srgbClr val="D88DCA"/>
                </a:solidFill>
                <a:latin typeface="Georgia"/>
                <a:ea typeface="Georgia"/>
                <a:cs typeface="Georgia"/>
                <a:sym typeface="Georgia"/>
              </a:rPr>
              <a:t>Into the Future..</a:t>
            </a:r>
            <a:endParaRPr sz="3100" dirty="0">
              <a:solidFill>
                <a:srgbClr val="D88DCA"/>
              </a:solidFill>
              <a:latin typeface="Georgia"/>
              <a:ea typeface="Georgia"/>
              <a:cs typeface="Georgia"/>
              <a:sym typeface="Georgia"/>
            </a:endParaRPr>
          </a:p>
        </p:txBody>
      </p:sp>
      <p:pic>
        <p:nvPicPr>
          <p:cNvPr id="74" name="Google Shape;74;p14"/>
          <p:cNvPicPr preferRelativeResize="0"/>
          <p:nvPr/>
        </p:nvPicPr>
        <p:blipFill rotWithShape="1">
          <a:blip r:embed="rId3">
            <a:alphaModFix/>
          </a:blip>
          <a:srcRect/>
          <a:stretch/>
        </p:blipFill>
        <p:spPr>
          <a:xfrm>
            <a:off x="0" y="0"/>
            <a:ext cx="1673774" cy="941501"/>
          </a:xfrm>
          <a:prstGeom prst="rect">
            <a:avLst/>
          </a:prstGeom>
          <a:noFill/>
          <a:ln>
            <a:noFill/>
          </a:ln>
        </p:spPr>
      </p:pic>
      <p:pic>
        <p:nvPicPr>
          <p:cNvPr id="75" name="Google Shape;75;p14"/>
          <p:cNvPicPr preferRelativeResize="0"/>
          <p:nvPr/>
        </p:nvPicPr>
        <p:blipFill rotWithShape="1">
          <a:blip r:embed="rId4">
            <a:alphaModFix/>
          </a:blip>
          <a:srcRect l="74995" r="11549"/>
          <a:stretch/>
        </p:blipFill>
        <p:spPr>
          <a:xfrm>
            <a:off x="7913675" y="0"/>
            <a:ext cx="1230326" cy="5143500"/>
          </a:xfrm>
          <a:prstGeom prst="rect">
            <a:avLst/>
          </a:prstGeom>
          <a:noFill/>
          <a:ln>
            <a:noFill/>
          </a:ln>
        </p:spPr>
      </p:pic>
    </p:spTree>
    <p:extLst>
      <p:ext uri="{BB962C8B-B14F-4D97-AF65-F5344CB8AC3E}">
        <p14:creationId xmlns:p14="http://schemas.microsoft.com/office/powerpoint/2010/main" val="3212058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p:nvPr/>
        </p:nvSpPr>
        <p:spPr>
          <a:xfrm>
            <a:off x="684505" y="1873363"/>
            <a:ext cx="3324300" cy="1077218"/>
          </a:xfrm>
          <a:prstGeom prst="rect">
            <a:avLst/>
          </a:prstGeom>
          <a:noFill/>
          <a:ln>
            <a:noFill/>
          </a:ln>
        </p:spPr>
        <p:txBody>
          <a:bodyPr spcFirstLastPara="1" wrap="square" lIns="0" tIns="0" rIns="0" bIns="0" anchor="t" anchorCtr="0">
            <a:spAutoFit/>
          </a:bodyPr>
          <a:lstStyle/>
          <a:p>
            <a:pPr marL="171450" lvl="0" indent="-171450" algn="l" rtl="0">
              <a:lnSpc>
                <a:spcPct val="125000"/>
              </a:lnSpc>
              <a:spcBef>
                <a:spcPts val="1000"/>
              </a:spcBef>
              <a:spcAft>
                <a:spcPts val="0"/>
              </a:spcAft>
              <a:buClr>
                <a:schemeClr val="dk1"/>
              </a:buClr>
              <a:buSzPts val="1100"/>
              <a:buFont typeface="Arial" panose="020B0604020202020204" pitchFamily="34" charset="0"/>
              <a:buChar char="•"/>
            </a:pPr>
            <a:r>
              <a:rPr lang="en-GB" sz="1200" dirty="0">
                <a:solidFill>
                  <a:srgbClr val="1D082A"/>
                </a:solidFill>
              </a:rPr>
              <a:t>Hybrid Working Models</a:t>
            </a:r>
          </a:p>
          <a:p>
            <a:pPr marL="171450" lvl="0" indent="-171450" algn="l" rtl="0">
              <a:lnSpc>
                <a:spcPct val="125000"/>
              </a:lnSpc>
              <a:spcBef>
                <a:spcPts val="1000"/>
              </a:spcBef>
              <a:spcAft>
                <a:spcPts val="0"/>
              </a:spcAft>
              <a:buClr>
                <a:schemeClr val="dk1"/>
              </a:buClr>
              <a:buSzPts val="1100"/>
              <a:buFont typeface="Arial" panose="020B0604020202020204" pitchFamily="34" charset="0"/>
              <a:buChar char="•"/>
            </a:pPr>
            <a:r>
              <a:rPr lang="en-GB" sz="1200" dirty="0">
                <a:solidFill>
                  <a:srgbClr val="1D082A"/>
                </a:solidFill>
              </a:rPr>
              <a:t>Digitisation</a:t>
            </a:r>
          </a:p>
          <a:p>
            <a:pPr marL="171450" lvl="0" indent="-171450" algn="l" rtl="0">
              <a:lnSpc>
                <a:spcPct val="125000"/>
              </a:lnSpc>
              <a:spcBef>
                <a:spcPts val="1000"/>
              </a:spcBef>
              <a:spcAft>
                <a:spcPts val="0"/>
              </a:spcAft>
              <a:buClr>
                <a:schemeClr val="dk1"/>
              </a:buClr>
              <a:buSzPts val="1100"/>
              <a:buFont typeface="Arial" panose="020B0604020202020204" pitchFamily="34" charset="0"/>
              <a:buChar char="•"/>
            </a:pPr>
            <a:r>
              <a:rPr lang="en-GB" sz="1200" dirty="0">
                <a:solidFill>
                  <a:srgbClr val="1D082A"/>
                </a:solidFill>
              </a:rPr>
              <a:t>ESG</a:t>
            </a:r>
          </a:p>
        </p:txBody>
      </p:sp>
      <p:sp>
        <p:nvSpPr>
          <p:cNvPr id="105" name="Google Shape;105;p17"/>
          <p:cNvSpPr txBox="1">
            <a:spLocks noGrp="1"/>
          </p:cNvSpPr>
          <p:nvPr>
            <p:ph type="title"/>
          </p:nvPr>
        </p:nvSpPr>
        <p:spPr>
          <a:xfrm>
            <a:off x="684500" y="1098100"/>
            <a:ext cx="3887500" cy="5724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GB" dirty="0"/>
              <a:t>Culture evolves</a:t>
            </a:r>
            <a:endParaRPr dirty="0"/>
          </a:p>
        </p:txBody>
      </p:sp>
      <p:pic>
        <p:nvPicPr>
          <p:cNvPr id="106" name="Google Shape;106;p17"/>
          <p:cNvPicPr preferRelativeResize="0"/>
          <p:nvPr/>
        </p:nvPicPr>
        <p:blipFill>
          <a:blip r:embed="rId3">
            <a:alphaModFix/>
          </a:blip>
          <a:stretch>
            <a:fillRect/>
          </a:stretch>
        </p:blipFill>
        <p:spPr>
          <a:xfrm>
            <a:off x="0" y="0"/>
            <a:ext cx="1673774" cy="941501"/>
          </a:xfrm>
          <a:prstGeom prst="rect">
            <a:avLst/>
          </a:prstGeom>
          <a:noFill/>
          <a:ln>
            <a:noFill/>
          </a:ln>
        </p:spPr>
      </p:pic>
      <p:grpSp>
        <p:nvGrpSpPr>
          <p:cNvPr id="107" name="Google Shape;107;p17"/>
          <p:cNvGrpSpPr/>
          <p:nvPr/>
        </p:nvGrpSpPr>
        <p:grpSpPr>
          <a:xfrm>
            <a:off x="-50" y="4605450"/>
            <a:ext cx="563700" cy="338700"/>
            <a:chOff x="-50" y="4605450"/>
            <a:chExt cx="563700" cy="338700"/>
          </a:xfrm>
        </p:grpSpPr>
        <p:sp>
          <p:nvSpPr>
            <p:cNvPr id="108" name="Google Shape;108;p17"/>
            <p:cNvSpPr/>
            <p:nvPr/>
          </p:nvSpPr>
          <p:spPr>
            <a:xfrm rot="5400000">
              <a:off x="170050" y="4492950"/>
              <a:ext cx="223500" cy="563700"/>
            </a:xfrm>
            <a:prstGeom prst="round2SameRect">
              <a:avLst>
                <a:gd name="adj1" fmla="val 50000"/>
                <a:gd name="adj2" fmla="val 0"/>
              </a:avLst>
            </a:prstGeom>
            <a:solidFill>
              <a:srgbClr val="D88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txBox="1"/>
            <p:nvPr/>
          </p:nvSpPr>
          <p:spPr>
            <a:xfrm>
              <a:off x="97450" y="4605450"/>
              <a:ext cx="3687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GB" sz="1000">
                  <a:solidFill>
                    <a:srgbClr val="F7F6F2"/>
                  </a:solidFill>
                </a:rPr>
                <a:t>18</a:t>
              </a:fld>
              <a:endParaRPr sz="1000">
                <a:solidFill>
                  <a:srgbClr val="F7F6F2"/>
                </a:solidFill>
              </a:endParaRPr>
            </a:p>
          </p:txBody>
        </p:sp>
      </p:grpSp>
    </p:spTree>
    <p:extLst>
      <p:ext uri="{BB962C8B-B14F-4D97-AF65-F5344CB8AC3E}">
        <p14:creationId xmlns:p14="http://schemas.microsoft.com/office/powerpoint/2010/main" val="2811393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Shape 154"/>
        <p:cNvGrpSpPr/>
        <p:nvPr/>
      </p:nvGrpSpPr>
      <p:grpSpPr>
        <a:xfrm>
          <a:off x="0" y="0"/>
          <a:ext cx="0" cy="0"/>
          <a:chOff x="0" y="0"/>
          <a:chExt cx="0" cy="0"/>
        </a:xfrm>
      </p:grpSpPr>
      <p:pic>
        <p:nvPicPr>
          <p:cNvPr id="155" name="Google Shape;155;p22"/>
          <p:cNvPicPr preferRelativeResize="0">
            <a:picLocks noGrp="1"/>
          </p:cNvPicPr>
          <p:nvPr>
            <p:ph type="pic" idx="2"/>
          </p:nvPr>
        </p:nvPicPr>
        <p:blipFill rotWithShape="1">
          <a:blip r:embed="rId3">
            <a:alphaModFix/>
          </a:blip>
          <a:srcRect l="3479" r="3479"/>
          <a:stretch/>
        </p:blipFill>
        <p:spPr>
          <a:xfrm>
            <a:off x="-50" y="0"/>
            <a:ext cx="9144000" cy="5143501"/>
          </a:xfrm>
          <a:prstGeom prst="rect">
            <a:avLst/>
          </a:prstGeom>
          <a:noFill/>
          <a:ln>
            <a:noFill/>
          </a:ln>
        </p:spPr>
      </p:pic>
      <p:pic>
        <p:nvPicPr>
          <p:cNvPr id="156" name="Google Shape;156;p22"/>
          <p:cNvPicPr preferRelativeResize="0"/>
          <p:nvPr/>
        </p:nvPicPr>
        <p:blipFill>
          <a:blip r:embed="rId4">
            <a:alphaModFix/>
          </a:blip>
          <a:stretch>
            <a:fillRect/>
          </a:stretch>
        </p:blipFill>
        <p:spPr>
          <a:xfrm>
            <a:off x="0" y="0"/>
            <a:ext cx="1673774" cy="941501"/>
          </a:xfrm>
          <a:prstGeom prst="rect">
            <a:avLst/>
          </a:prstGeom>
          <a:noFill/>
          <a:ln>
            <a:noFill/>
          </a:ln>
        </p:spPr>
      </p:pic>
      <p:grpSp>
        <p:nvGrpSpPr>
          <p:cNvPr id="157" name="Google Shape;157;p22"/>
          <p:cNvGrpSpPr/>
          <p:nvPr/>
        </p:nvGrpSpPr>
        <p:grpSpPr>
          <a:xfrm>
            <a:off x="-50" y="4605450"/>
            <a:ext cx="563700" cy="338700"/>
            <a:chOff x="-50" y="4605450"/>
            <a:chExt cx="563700" cy="338700"/>
          </a:xfrm>
        </p:grpSpPr>
        <p:sp>
          <p:nvSpPr>
            <p:cNvPr id="158" name="Google Shape;158;p22"/>
            <p:cNvSpPr/>
            <p:nvPr/>
          </p:nvSpPr>
          <p:spPr>
            <a:xfrm rot="5400000">
              <a:off x="170050" y="4492950"/>
              <a:ext cx="223500" cy="563700"/>
            </a:xfrm>
            <a:prstGeom prst="round2SameRect">
              <a:avLst>
                <a:gd name="adj1" fmla="val 50000"/>
                <a:gd name="adj2" fmla="val 0"/>
              </a:avLst>
            </a:prstGeom>
            <a:solidFill>
              <a:srgbClr val="D88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2"/>
            <p:cNvSpPr txBox="1"/>
            <p:nvPr/>
          </p:nvSpPr>
          <p:spPr>
            <a:xfrm>
              <a:off x="97450" y="4605450"/>
              <a:ext cx="3687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GB" sz="1000">
                  <a:solidFill>
                    <a:srgbClr val="F7F6F2"/>
                  </a:solidFill>
                </a:rPr>
                <a:t>19</a:t>
              </a:fld>
              <a:endParaRPr sz="1000">
                <a:solidFill>
                  <a:srgbClr val="F7F6F2"/>
                </a:solidFill>
              </a:endParaRPr>
            </a:p>
          </p:txBody>
        </p:sp>
      </p:grpSp>
      <p:sp>
        <p:nvSpPr>
          <p:cNvPr id="160" name="Google Shape;160;p22"/>
          <p:cNvSpPr txBox="1">
            <a:spLocks noGrp="1"/>
          </p:cNvSpPr>
          <p:nvPr>
            <p:ph type="title"/>
          </p:nvPr>
        </p:nvSpPr>
        <p:spPr>
          <a:xfrm>
            <a:off x="1533167" y="1706250"/>
            <a:ext cx="5930833" cy="1731000"/>
          </a:xfrm>
          <a:prstGeom prst="rect">
            <a:avLst/>
          </a:prstGeom>
        </p:spPr>
        <p:txBody>
          <a:bodyPr spcFirstLastPara="1" wrap="square" lIns="0" tIns="0" rIns="0" bIns="0" anchor="t" anchorCtr="0">
            <a:normAutofit fontScale="90000"/>
          </a:bodyPr>
          <a:lstStyle/>
          <a:p>
            <a:pPr marL="0" lvl="0" indent="0" algn="ctr" rtl="0">
              <a:spcBef>
                <a:spcPts val="0"/>
              </a:spcBef>
              <a:spcAft>
                <a:spcPts val="0"/>
              </a:spcAft>
              <a:buNone/>
            </a:pPr>
            <a:r>
              <a:rPr lang="en-GB" dirty="0">
                <a:solidFill>
                  <a:srgbClr val="F7F6F2"/>
                </a:solidFill>
              </a:rPr>
              <a:t>“It is true enough said that a corporation had not a conscience. But a corporation of conscientious men is a corporation with a conscience”</a:t>
            </a:r>
            <a:br>
              <a:rPr lang="en-GB" dirty="0">
                <a:solidFill>
                  <a:srgbClr val="F7F6F2"/>
                </a:solidFill>
              </a:rPr>
            </a:br>
            <a:br>
              <a:rPr lang="en-GB" dirty="0">
                <a:solidFill>
                  <a:srgbClr val="F7F6F2"/>
                </a:solidFill>
              </a:rPr>
            </a:br>
            <a:r>
              <a:rPr lang="en-GB" sz="1600" dirty="0">
                <a:solidFill>
                  <a:srgbClr val="F7F6F2"/>
                </a:solidFill>
              </a:rPr>
              <a:t>Henry David Thoreau, American philosopher (1817 – 1862)</a:t>
            </a:r>
            <a:endParaRPr sz="1600" dirty="0">
              <a:solidFill>
                <a:srgbClr val="F7F6F2"/>
              </a:solidFill>
            </a:endParaRPr>
          </a:p>
          <a:p>
            <a:pPr marL="0" lvl="0" indent="0" algn="l" rtl="0">
              <a:spcBef>
                <a:spcPts val="0"/>
              </a:spcBef>
              <a:spcAft>
                <a:spcPts val="0"/>
              </a:spcAft>
              <a:buNone/>
            </a:pPr>
            <a:endParaRPr dirty="0">
              <a:solidFill>
                <a:srgbClr val="F7F6F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Shape 79"/>
        <p:cNvGrpSpPr/>
        <p:nvPr/>
      </p:nvGrpSpPr>
      <p:grpSpPr>
        <a:xfrm>
          <a:off x="0" y="0"/>
          <a:ext cx="0" cy="0"/>
          <a:chOff x="0" y="0"/>
          <a:chExt cx="0" cy="0"/>
        </a:xfrm>
      </p:grpSpPr>
      <p:sp>
        <p:nvSpPr>
          <p:cNvPr id="80" name="Google Shape;80;p15"/>
          <p:cNvSpPr txBox="1"/>
          <p:nvPr/>
        </p:nvSpPr>
        <p:spPr>
          <a:xfrm>
            <a:off x="684505" y="1873363"/>
            <a:ext cx="3324300" cy="1282402"/>
          </a:xfrm>
          <a:prstGeom prst="rect">
            <a:avLst/>
          </a:prstGeom>
          <a:noFill/>
          <a:ln>
            <a:noFill/>
          </a:ln>
        </p:spPr>
        <p:txBody>
          <a:bodyPr spcFirstLastPara="1" wrap="square" lIns="0" tIns="0" rIns="0" bIns="0" anchor="t" anchorCtr="0">
            <a:spAutoFit/>
          </a:bodyPr>
          <a:lstStyle/>
          <a:p>
            <a:pPr marL="457200" lvl="0" indent="-304800" algn="l" rtl="0">
              <a:lnSpc>
                <a:spcPct val="125000"/>
              </a:lnSpc>
              <a:spcBef>
                <a:spcPts val="1000"/>
              </a:spcBef>
              <a:spcAft>
                <a:spcPts val="0"/>
              </a:spcAft>
              <a:buClr>
                <a:srgbClr val="006EB8"/>
              </a:buClr>
              <a:buSzPts val="1200"/>
              <a:buChar char="●"/>
            </a:pPr>
            <a:r>
              <a:rPr lang="en-GB" sz="1200" dirty="0">
                <a:solidFill>
                  <a:srgbClr val="006EB8"/>
                </a:solidFill>
              </a:rPr>
              <a:t>Context</a:t>
            </a:r>
            <a:endParaRPr sz="1200" dirty="0">
              <a:solidFill>
                <a:srgbClr val="1D082A"/>
              </a:solidFill>
            </a:endParaRPr>
          </a:p>
          <a:p>
            <a:pPr marL="457200" lvl="0" indent="-304800" algn="l" rtl="0">
              <a:lnSpc>
                <a:spcPct val="125000"/>
              </a:lnSpc>
              <a:spcBef>
                <a:spcPts val="0"/>
              </a:spcBef>
              <a:spcAft>
                <a:spcPts val="0"/>
              </a:spcAft>
              <a:buClr>
                <a:srgbClr val="006EB8"/>
              </a:buClr>
              <a:buSzPts val="1200"/>
              <a:buChar char="●"/>
            </a:pPr>
            <a:r>
              <a:rPr lang="en-GB" sz="1200" dirty="0">
                <a:solidFill>
                  <a:srgbClr val="006EB8"/>
                </a:solidFill>
              </a:rPr>
              <a:t>Board Responsibilities</a:t>
            </a:r>
            <a:endParaRPr sz="1200" dirty="0">
              <a:solidFill>
                <a:srgbClr val="1D082A"/>
              </a:solidFill>
            </a:endParaRPr>
          </a:p>
          <a:p>
            <a:pPr marL="457200" lvl="0" indent="-304800" algn="l" rtl="0">
              <a:lnSpc>
                <a:spcPct val="125000"/>
              </a:lnSpc>
              <a:spcBef>
                <a:spcPts val="0"/>
              </a:spcBef>
              <a:spcAft>
                <a:spcPts val="0"/>
              </a:spcAft>
              <a:buClr>
                <a:srgbClr val="006EB8"/>
              </a:buClr>
              <a:buSzPts val="1200"/>
              <a:buChar char="●"/>
            </a:pPr>
            <a:r>
              <a:rPr lang="en-GB" sz="1200" dirty="0">
                <a:solidFill>
                  <a:srgbClr val="006EB8"/>
                </a:solidFill>
              </a:rPr>
              <a:t>Boards Role of Influence</a:t>
            </a:r>
            <a:endParaRPr sz="1200" dirty="0">
              <a:solidFill>
                <a:srgbClr val="1D082A"/>
              </a:solidFill>
            </a:endParaRPr>
          </a:p>
          <a:p>
            <a:pPr marL="457200" lvl="0" indent="-304800" algn="l" rtl="0">
              <a:lnSpc>
                <a:spcPct val="125000"/>
              </a:lnSpc>
              <a:spcBef>
                <a:spcPts val="0"/>
              </a:spcBef>
              <a:spcAft>
                <a:spcPts val="0"/>
              </a:spcAft>
              <a:buClr>
                <a:srgbClr val="006EB8"/>
              </a:buClr>
              <a:buSzPts val="1200"/>
              <a:buChar char="●"/>
            </a:pPr>
            <a:r>
              <a:rPr lang="en-GB" sz="1200" dirty="0">
                <a:solidFill>
                  <a:srgbClr val="006EB8"/>
                </a:solidFill>
              </a:rPr>
              <a:t>Look to the Future</a:t>
            </a:r>
            <a:endParaRPr sz="1200" dirty="0">
              <a:solidFill>
                <a:srgbClr val="1D082A"/>
              </a:solidFill>
            </a:endParaRPr>
          </a:p>
          <a:p>
            <a:pPr marL="457200" lvl="0" indent="-304800" algn="l" rtl="0">
              <a:lnSpc>
                <a:spcPct val="125000"/>
              </a:lnSpc>
              <a:spcBef>
                <a:spcPts val="0"/>
              </a:spcBef>
              <a:spcAft>
                <a:spcPts val="0"/>
              </a:spcAft>
              <a:buClr>
                <a:srgbClr val="006EB8"/>
              </a:buClr>
              <a:buSzPts val="1200"/>
              <a:buChar char="●"/>
            </a:pPr>
            <a:r>
              <a:rPr lang="en-GB" sz="1200" dirty="0">
                <a:solidFill>
                  <a:srgbClr val="006EB8"/>
                </a:solidFill>
              </a:rPr>
              <a:t>Questions</a:t>
            </a:r>
            <a:endParaRPr sz="1200" dirty="0">
              <a:solidFill>
                <a:srgbClr val="1D082A"/>
              </a:solidFill>
            </a:endParaRPr>
          </a:p>
        </p:txBody>
      </p:sp>
      <p:sp>
        <p:nvSpPr>
          <p:cNvPr id="81" name="Google Shape;81;p15"/>
          <p:cNvSpPr txBox="1">
            <a:spLocks noGrp="1"/>
          </p:cNvSpPr>
          <p:nvPr>
            <p:ph type="title"/>
          </p:nvPr>
        </p:nvSpPr>
        <p:spPr>
          <a:xfrm>
            <a:off x="684500" y="1098100"/>
            <a:ext cx="5221500" cy="5724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GB" dirty="0"/>
              <a:t>Discussion Today</a:t>
            </a:r>
            <a:endParaRPr dirty="0"/>
          </a:p>
          <a:p>
            <a:pPr marL="0" lvl="0" indent="0" algn="l" rtl="0">
              <a:spcBef>
                <a:spcPts val="0"/>
              </a:spcBef>
              <a:spcAft>
                <a:spcPts val="0"/>
              </a:spcAft>
              <a:buNone/>
            </a:pPr>
            <a:endParaRPr dirty="0"/>
          </a:p>
        </p:txBody>
      </p:sp>
      <p:pic>
        <p:nvPicPr>
          <p:cNvPr id="82" name="Google Shape;82;p15"/>
          <p:cNvPicPr preferRelativeResize="0"/>
          <p:nvPr/>
        </p:nvPicPr>
        <p:blipFill>
          <a:blip r:embed="rId3">
            <a:alphaModFix/>
          </a:blip>
          <a:stretch>
            <a:fillRect/>
          </a:stretch>
        </p:blipFill>
        <p:spPr>
          <a:xfrm>
            <a:off x="0" y="0"/>
            <a:ext cx="1673774" cy="941501"/>
          </a:xfrm>
          <a:prstGeom prst="rect">
            <a:avLst/>
          </a:prstGeom>
          <a:noFill/>
          <a:ln>
            <a:noFill/>
          </a:ln>
        </p:spPr>
      </p:pic>
      <p:grpSp>
        <p:nvGrpSpPr>
          <p:cNvPr id="83" name="Google Shape;83;p15"/>
          <p:cNvGrpSpPr/>
          <p:nvPr/>
        </p:nvGrpSpPr>
        <p:grpSpPr>
          <a:xfrm>
            <a:off x="-50" y="4605450"/>
            <a:ext cx="563700" cy="338700"/>
            <a:chOff x="-50" y="4605450"/>
            <a:chExt cx="563700" cy="338700"/>
          </a:xfrm>
        </p:grpSpPr>
        <p:sp>
          <p:nvSpPr>
            <p:cNvPr id="84" name="Google Shape;84;p15"/>
            <p:cNvSpPr/>
            <p:nvPr/>
          </p:nvSpPr>
          <p:spPr>
            <a:xfrm rot="5400000">
              <a:off x="170050" y="4492950"/>
              <a:ext cx="223500" cy="563700"/>
            </a:xfrm>
            <a:prstGeom prst="round2SameRect">
              <a:avLst>
                <a:gd name="adj1" fmla="val 50000"/>
                <a:gd name="adj2" fmla="val 0"/>
              </a:avLst>
            </a:prstGeom>
            <a:solidFill>
              <a:srgbClr val="D88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txBox="1"/>
            <p:nvPr/>
          </p:nvSpPr>
          <p:spPr>
            <a:xfrm>
              <a:off x="97450" y="4605450"/>
              <a:ext cx="3687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GB" sz="1000">
                  <a:solidFill>
                    <a:srgbClr val="F7F6F2"/>
                  </a:solidFill>
                </a:rPr>
                <a:t>2</a:t>
              </a:fld>
              <a:endParaRPr sz="1000">
                <a:solidFill>
                  <a:srgbClr val="F7F6F2"/>
                </a:solidFil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3"/>
          <p:cNvSpPr txBox="1">
            <a:spLocks noGrp="1"/>
          </p:cNvSpPr>
          <p:nvPr>
            <p:ph type="title"/>
          </p:nvPr>
        </p:nvSpPr>
        <p:spPr>
          <a:xfrm>
            <a:off x="684500" y="2285550"/>
            <a:ext cx="3299400" cy="5724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GB"/>
              <a:t>Questions?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26"/>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198" name="Google Shape;198;p26"/>
          <p:cNvPicPr preferRelativeResize="0"/>
          <p:nvPr/>
        </p:nvPicPr>
        <p:blipFill>
          <a:blip r:embed="rId4">
            <a:alphaModFix/>
          </a:blip>
          <a:stretch>
            <a:fillRect/>
          </a:stretch>
        </p:blipFill>
        <p:spPr>
          <a:xfrm>
            <a:off x="0" y="0"/>
            <a:ext cx="2549100" cy="1433874"/>
          </a:xfrm>
          <a:prstGeom prst="rect">
            <a:avLst/>
          </a:prstGeom>
          <a:noFill/>
          <a:ln>
            <a:noFill/>
          </a:ln>
        </p:spPr>
      </p:pic>
      <p:sp>
        <p:nvSpPr>
          <p:cNvPr id="199" name="Google Shape;199;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t>21</a:t>
            </a:fld>
            <a:endParaRPr/>
          </a:p>
        </p:txBody>
      </p:sp>
      <p:sp>
        <p:nvSpPr>
          <p:cNvPr id="200" name="Google Shape;200;p26"/>
          <p:cNvSpPr txBox="1">
            <a:spLocks noGrp="1"/>
          </p:cNvSpPr>
          <p:nvPr>
            <p:ph type="body" idx="2"/>
          </p:nvPr>
        </p:nvSpPr>
        <p:spPr>
          <a:xfrm>
            <a:off x="723825" y="3047125"/>
            <a:ext cx="3324300" cy="4827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endParaRPr dirty="0"/>
          </a:p>
        </p:txBody>
      </p:sp>
      <p:sp>
        <p:nvSpPr>
          <p:cNvPr id="201" name="Google Shape;201;p26"/>
          <p:cNvSpPr txBox="1"/>
          <p:nvPr/>
        </p:nvSpPr>
        <p:spPr>
          <a:xfrm>
            <a:off x="1056136" y="4399050"/>
            <a:ext cx="3651600" cy="231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500">
                <a:solidFill>
                  <a:srgbClr val="D88DCA"/>
                </a:solidFill>
                <a:latin typeface="Georgia"/>
                <a:ea typeface="Georgia"/>
                <a:cs typeface="Georgia"/>
                <a:sym typeface="Georgia"/>
              </a:rPr>
              <a:t>Lunch &amp; Learn</a:t>
            </a:r>
            <a:endParaRPr sz="1600">
              <a:solidFill>
                <a:srgbClr val="006EB8"/>
              </a:solidFill>
              <a:latin typeface="Georgia"/>
              <a:ea typeface="Georgia"/>
              <a:cs typeface="Georgia"/>
              <a:sym typeface="Georgia"/>
            </a:endParaRPr>
          </a:p>
        </p:txBody>
      </p:sp>
      <p:sp>
        <p:nvSpPr>
          <p:cNvPr id="202" name="Google Shape;202;p26"/>
          <p:cNvSpPr txBox="1"/>
          <p:nvPr/>
        </p:nvSpPr>
        <p:spPr>
          <a:xfrm>
            <a:off x="1056125" y="1389300"/>
            <a:ext cx="6401100" cy="477300"/>
          </a:xfrm>
          <a:prstGeom prst="rect">
            <a:avLst/>
          </a:prstGeom>
          <a:noFill/>
          <a:ln>
            <a:noFill/>
          </a:ln>
        </p:spPr>
        <p:txBody>
          <a:bodyPr spcFirstLastPara="1" wrap="square" lIns="0" tIns="0" rIns="90000" bIns="0" anchor="t" anchorCtr="0">
            <a:spAutoFit/>
          </a:bodyPr>
          <a:lstStyle/>
          <a:p>
            <a:pPr marL="0" lvl="0" indent="0" algn="l" rtl="0">
              <a:spcBef>
                <a:spcPts val="0"/>
              </a:spcBef>
              <a:spcAft>
                <a:spcPts val="0"/>
              </a:spcAft>
              <a:buNone/>
            </a:pPr>
            <a:r>
              <a:rPr lang="en-GB" sz="3100">
                <a:solidFill>
                  <a:srgbClr val="F7F6F2"/>
                </a:solidFill>
                <a:latin typeface="Georgia"/>
                <a:ea typeface="Georgia"/>
                <a:cs typeface="Georgia"/>
                <a:sym typeface="Georgia"/>
              </a:rPr>
              <a:t>Thank you</a:t>
            </a:r>
            <a:endParaRPr sz="3100">
              <a:solidFill>
                <a:srgbClr val="F7F6F2"/>
              </a:solidFill>
              <a:latin typeface="Georgia"/>
              <a:ea typeface="Georgia"/>
              <a:cs typeface="Georgia"/>
              <a:sym typeface="Georgia"/>
            </a:endParaRPr>
          </a:p>
        </p:txBody>
      </p:sp>
      <p:sp>
        <p:nvSpPr>
          <p:cNvPr id="203" name="Google Shape;203;p26"/>
          <p:cNvSpPr txBox="1"/>
          <p:nvPr/>
        </p:nvSpPr>
        <p:spPr>
          <a:xfrm>
            <a:off x="1056125" y="3725725"/>
            <a:ext cx="3227700" cy="8526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300">
                <a:solidFill>
                  <a:srgbClr val="F7F6F2"/>
                </a:solidFill>
              </a:rPr>
              <a:t>info@thecorporategovernanceinstitute.comwww.thecorporategovernanceinstitute.com</a:t>
            </a:r>
            <a:endParaRPr sz="1300">
              <a:solidFill>
                <a:srgbClr val="F7F6F2"/>
              </a:solidFill>
            </a:endParaRPr>
          </a:p>
          <a:p>
            <a:pPr marL="0" lvl="0" indent="0" algn="l" rtl="0">
              <a:spcBef>
                <a:spcPts val="1500"/>
              </a:spcBef>
              <a:spcAft>
                <a:spcPts val="0"/>
              </a:spcAft>
              <a:buNone/>
            </a:pPr>
            <a:endParaRPr sz="1300">
              <a:solidFill>
                <a:srgbClr val="D88DCA"/>
              </a:solidFill>
              <a:latin typeface="Georgia"/>
              <a:ea typeface="Georgia"/>
              <a:cs typeface="Georgia"/>
              <a:sym typeface="Georg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25"/>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184" name="Google Shape;184;p25"/>
          <p:cNvPicPr preferRelativeResize="0"/>
          <p:nvPr/>
        </p:nvPicPr>
        <p:blipFill>
          <a:blip r:embed="rId4">
            <a:alphaModFix/>
          </a:blip>
          <a:stretch>
            <a:fillRect/>
          </a:stretch>
        </p:blipFill>
        <p:spPr>
          <a:xfrm>
            <a:off x="0" y="0"/>
            <a:ext cx="2549100" cy="1433874"/>
          </a:xfrm>
          <a:prstGeom prst="rect">
            <a:avLst/>
          </a:prstGeom>
          <a:noFill/>
          <a:ln>
            <a:noFill/>
          </a:ln>
        </p:spPr>
      </p:pic>
      <p:sp>
        <p:nvSpPr>
          <p:cNvPr id="185" name="Google Shape;185;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t>22</a:t>
            </a:fld>
            <a:endParaRPr/>
          </a:p>
        </p:txBody>
      </p:sp>
      <p:sp>
        <p:nvSpPr>
          <p:cNvPr id="186" name="Google Shape;186;p25"/>
          <p:cNvSpPr txBox="1"/>
          <p:nvPr/>
        </p:nvSpPr>
        <p:spPr>
          <a:xfrm>
            <a:off x="1056136" y="4399050"/>
            <a:ext cx="3651600" cy="231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500">
                <a:solidFill>
                  <a:srgbClr val="D88DCA"/>
                </a:solidFill>
                <a:latin typeface="Georgia"/>
                <a:ea typeface="Georgia"/>
                <a:cs typeface="Georgia"/>
                <a:sym typeface="Georgia"/>
              </a:rPr>
              <a:t>Lunch &amp; Learn</a:t>
            </a:r>
            <a:endParaRPr sz="1600">
              <a:solidFill>
                <a:srgbClr val="006EB8"/>
              </a:solidFill>
              <a:latin typeface="Georgia"/>
              <a:ea typeface="Georgia"/>
              <a:cs typeface="Georgia"/>
              <a:sym typeface="Georgia"/>
            </a:endParaRPr>
          </a:p>
        </p:txBody>
      </p:sp>
      <p:sp>
        <p:nvSpPr>
          <p:cNvPr id="187" name="Google Shape;187;p25"/>
          <p:cNvSpPr txBox="1"/>
          <p:nvPr/>
        </p:nvSpPr>
        <p:spPr>
          <a:xfrm>
            <a:off x="1056125" y="1389300"/>
            <a:ext cx="6401100" cy="477300"/>
          </a:xfrm>
          <a:prstGeom prst="rect">
            <a:avLst/>
          </a:prstGeom>
          <a:noFill/>
          <a:ln>
            <a:noFill/>
          </a:ln>
        </p:spPr>
        <p:txBody>
          <a:bodyPr spcFirstLastPara="1" wrap="square" lIns="0" tIns="0" rIns="90000" bIns="0" anchor="t" anchorCtr="0">
            <a:spAutoFit/>
          </a:bodyPr>
          <a:lstStyle/>
          <a:p>
            <a:pPr marL="0" lvl="0" indent="0" algn="l" rtl="0">
              <a:spcBef>
                <a:spcPts val="0"/>
              </a:spcBef>
              <a:spcAft>
                <a:spcPts val="0"/>
              </a:spcAft>
              <a:buNone/>
            </a:pPr>
            <a:r>
              <a:rPr lang="en-GB" sz="3100">
                <a:solidFill>
                  <a:srgbClr val="F7F6F2"/>
                </a:solidFill>
                <a:latin typeface="Georgia"/>
                <a:ea typeface="Georgia"/>
                <a:cs typeface="Georgia"/>
                <a:sym typeface="Georgia"/>
              </a:rPr>
              <a:t>Get in touch</a:t>
            </a:r>
            <a:endParaRPr sz="3100">
              <a:solidFill>
                <a:srgbClr val="F7F6F2"/>
              </a:solidFill>
              <a:latin typeface="Georgia"/>
              <a:ea typeface="Georgia"/>
              <a:cs typeface="Georgia"/>
              <a:sym typeface="Georgia"/>
            </a:endParaRPr>
          </a:p>
        </p:txBody>
      </p:sp>
      <p:sp>
        <p:nvSpPr>
          <p:cNvPr id="191" name="Google Shape;191;p25"/>
          <p:cNvSpPr txBox="1"/>
          <p:nvPr/>
        </p:nvSpPr>
        <p:spPr>
          <a:xfrm>
            <a:off x="2252525" y="2574500"/>
            <a:ext cx="3000000" cy="637097"/>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200" b="1" dirty="0">
                <a:solidFill>
                  <a:srgbClr val="F7F6F2"/>
                </a:solidFill>
              </a:rPr>
              <a:t>Caitríona Somers</a:t>
            </a:r>
            <a:endParaRPr sz="1200" b="1" dirty="0">
              <a:solidFill>
                <a:srgbClr val="F7F6F2"/>
              </a:solidFill>
            </a:endParaRPr>
          </a:p>
          <a:p>
            <a:pPr marL="0" lvl="0" indent="0" algn="l" rtl="0">
              <a:lnSpc>
                <a:spcPct val="115000"/>
              </a:lnSpc>
              <a:spcBef>
                <a:spcPts val="0"/>
              </a:spcBef>
              <a:spcAft>
                <a:spcPts val="0"/>
              </a:spcAft>
              <a:buNone/>
            </a:pPr>
            <a:r>
              <a:rPr lang="en-GB" sz="1200" dirty="0">
                <a:solidFill>
                  <a:srgbClr val="F7F6F2"/>
                </a:solidFill>
              </a:rPr>
              <a:t>INED &amp; CGI Faculty Member </a:t>
            </a:r>
            <a:endParaRPr sz="1200" dirty="0">
              <a:solidFill>
                <a:srgbClr val="F7F6F2"/>
              </a:solidFill>
            </a:endParaRPr>
          </a:p>
          <a:p>
            <a:pPr marL="0" lvl="0" indent="0" algn="l" rtl="0">
              <a:lnSpc>
                <a:spcPct val="115000"/>
              </a:lnSpc>
              <a:spcBef>
                <a:spcPts val="0"/>
              </a:spcBef>
              <a:spcAft>
                <a:spcPts val="0"/>
              </a:spcAft>
              <a:buNone/>
            </a:pPr>
            <a:r>
              <a:rPr lang="en-GB" sz="1200" u="sng" dirty="0">
                <a:solidFill>
                  <a:srgbClr val="F7F6F2"/>
                </a:solidFill>
              </a:rPr>
              <a:t>caitrionasomers63@gmail.com </a:t>
            </a:r>
            <a:endParaRPr sz="1200" u="sng" dirty="0">
              <a:solidFill>
                <a:srgbClr val="F7F6F2"/>
              </a:solidFill>
            </a:endParaRPr>
          </a:p>
        </p:txBody>
      </p:sp>
      <p:pic>
        <p:nvPicPr>
          <p:cNvPr id="9" name="Picture Placeholder 8" descr="A person with blonde hair wearing a pearl necklace&#10;&#10;Description automatically generated with low confidence">
            <a:extLst>
              <a:ext uri="{FF2B5EF4-FFF2-40B4-BE49-F238E27FC236}">
                <a16:creationId xmlns:a16="http://schemas.microsoft.com/office/drawing/2014/main" id="{9A9AE6DE-70BF-F3C5-F756-5ABFF5D5A747}"/>
              </a:ext>
            </a:extLst>
          </p:cNvPr>
          <p:cNvPicPr>
            <a:picLocks noGrp="1" noChangeAspect="1"/>
          </p:cNvPicPr>
          <p:nvPr>
            <p:ph type="pic" idx="3"/>
          </p:nvPr>
        </p:nvPicPr>
        <p:blipFill>
          <a:blip r:embed="rId5"/>
          <a:srcRect t="7596" b="7596"/>
          <a:stretch>
            <a:fillRect/>
          </a:stretch>
        </p:blipFill>
        <p:spPr>
          <a:xfrm>
            <a:off x="736087" y="2025199"/>
            <a:ext cx="1309687" cy="1627188"/>
          </a:xfrm>
          <a:prstGeom prst="ellipse">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D082A"/>
        </a:solidFill>
        <a:effectLst/>
      </p:bgPr>
    </p:bg>
    <p:spTree>
      <p:nvGrpSpPr>
        <p:cNvPr id="1" name="Shape 72"/>
        <p:cNvGrpSpPr/>
        <p:nvPr/>
      </p:nvGrpSpPr>
      <p:grpSpPr>
        <a:xfrm>
          <a:off x="0" y="0"/>
          <a:ext cx="0" cy="0"/>
          <a:chOff x="0" y="0"/>
          <a:chExt cx="0" cy="0"/>
        </a:xfrm>
      </p:grpSpPr>
      <p:sp>
        <p:nvSpPr>
          <p:cNvPr id="73" name="Google Shape;73;p14"/>
          <p:cNvSpPr txBox="1"/>
          <p:nvPr/>
        </p:nvSpPr>
        <p:spPr>
          <a:xfrm>
            <a:off x="663874" y="2285550"/>
            <a:ext cx="3299400" cy="572400"/>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sz="3100" dirty="0">
                <a:solidFill>
                  <a:srgbClr val="D88DCA"/>
                </a:solidFill>
                <a:latin typeface="Georgia"/>
                <a:ea typeface="Georgia"/>
                <a:cs typeface="Georgia"/>
                <a:sym typeface="Georgia"/>
              </a:rPr>
              <a:t>Context</a:t>
            </a:r>
            <a:endParaRPr sz="3100" dirty="0">
              <a:solidFill>
                <a:srgbClr val="D88DCA"/>
              </a:solidFill>
              <a:latin typeface="Georgia"/>
              <a:ea typeface="Georgia"/>
              <a:cs typeface="Georgia"/>
              <a:sym typeface="Georgia"/>
            </a:endParaRPr>
          </a:p>
        </p:txBody>
      </p:sp>
      <p:pic>
        <p:nvPicPr>
          <p:cNvPr id="74" name="Google Shape;74;p14"/>
          <p:cNvPicPr preferRelativeResize="0"/>
          <p:nvPr/>
        </p:nvPicPr>
        <p:blipFill rotWithShape="1">
          <a:blip r:embed="rId3">
            <a:alphaModFix/>
          </a:blip>
          <a:srcRect/>
          <a:stretch/>
        </p:blipFill>
        <p:spPr>
          <a:xfrm>
            <a:off x="0" y="0"/>
            <a:ext cx="1673774" cy="941501"/>
          </a:xfrm>
          <a:prstGeom prst="rect">
            <a:avLst/>
          </a:prstGeom>
          <a:noFill/>
          <a:ln>
            <a:noFill/>
          </a:ln>
        </p:spPr>
      </p:pic>
      <p:pic>
        <p:nvPicPr>
          <p:cNvPr id="75" name="Google Shape;75;p14"/>
          <p:cNvPicPr preferRelativeResize="0"/>
          <p:nvPr/>
        </p:nvPicPr>
        <p:blipFill rotWithShape="1">
          <a:blip r:embed="rId4">
            <a:alphaModFix/>
          </a:blip>
          <a:srcRect l="74995" r="11549"/>
          <a:stretch/>
        </p:blipFill>
        <p:spPr>
          <a:xfrm>
            <a:off x="7913675" y="0"/>
            <a:ext cx="1230326"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17"/>
          <p:cNvSpPr txBox="1"/>
          <p:nvPr/>
        </p:nvSpPr>
        <p:spPr>
          <a:xfrm>
            <a:off x="684505" y="1873363"/>
            <a:ext cx="3324300" cy="1795363"/>
          </a:xfrm>
          <a:prstGeom prst="rect">
            <a:avLst/>
          </a:prstGeom>
          <a:noFill/>
          <a:ln>
            <a:noFill/>
          </a:ln>
        </p:spPr>
        <p:txBody>
          <a:bodyPr spcFirstLastPara="1" wrap="square" lIns="0" tIns="0" rIns="0" bIns="0" anchor="t" anchorCtr="0">
            <a:spAutoFit/>
          </a:bodyPr>
          <a:lstStyle/>
          <a:p>
            <a:pPr marL="171450" lvl="0" indent="-171450" algn="l" rtl="0">
              <a:lnSpc>
                <a:spcPct val="125000"/>
              </a:lnSpc>
              <a:spcBef>
                <a:spcPts val="1000"/>
              </a:spcBef>
              <a:spcAft>
                <a:spcPts val="0"/>
              </a:spcAft>
              <a:buClr>
                <a:schemeClr val="dk1"/>
              </a:buClr>
              <a:buSzPts val="1100"/>
              <a:buFont typeface="Arial" panose="020B0604020202020204" pitchFamily="34" charset="0"/>
              <a:buChar char="•"/>
            </a:pPr>
            <a:r>
              <a:rPr lang="en-GB" sz="1200" dirty="0">
                <a:solidFill>
                  <a:srgbClr val="1D082A"/>
                </a:solidFill>
              </a:rPr>
              <a:t>Values</a:t>
            </a:r>
          </a:p>
          <a:p>
            <a:pPr marL="171450" lvl="0" indent="-171450" algn="l" rtl="0">
              <a:lnSpc>
                <a:spcPct val="125000"/>
              </a:lnSpc>
              <a:spcBef>
                <a:spcPts val="1000"/>
              </a:spcBef>
              <a:spcAft>
                <a:spcPts val="0"/>
              </a:spcAft>
              <a:buClr>
                <a:schemeClr val="dk1"/>
              </a:buClr>
              <a:buSzPts val="1100"/>
              <a:buFont typeface="Arial" panose="020B0604020202020204" pitchFamily="34" charset="0"/>
              <a:buChar char="•"/>
            </a:pPr>
            <a:r>
              <a:rPr lang="en-GB" sz="1200" dirty="0">
                <a:solidFill>
                  <a:srgbClr val="1D082A"/>
                </a:solidFill>
              </a:rPr>
              <a:t>Good &amp; Bad, Right &amp; Wrong</a:t>
            </a:r>
          </a:p>
          <a:p>
            <a:pPr marL="171450" lvl="0" indent="-171450" algn="l" rtl="0">
              <a:lnSpc>
                <a:spcPct val="125000"/>
              </a:lnSpc>
              <a:spcBef>
                <a:spcPts val="1000"/>
              </a:spcBef>
              <a:spcAft>
                <a:spcPts val="0"/>
              </a:spcAft>
              <a:buClr>
                <a:schemeClr val="dk1"/>
              </a:buClr>
              <a:buSzPts val="1100"/>
              <a:buFont typeface="Arial" panose="020B0604020202020204" pitchFamily="34" charset="0"/>
              <a:buChar char="•"/>
            </a:pPr>
            <a:r>
              <a:rPr lang="en-GB" sz="1200" dirty="0">
                <a:solidFill>
                  <a:srgbClr val="1D082A"/>
                </a:solidFill>
              </a:rPr>
              <a:t>Ethics in Business</a:t>
            </a:r>
          </a:p>
          <a:p>
            <a:pPr marL="171450" lvl="0" indent="-171450" algn="l" rtl="0">
              <a:lnSpc>
                <a:spcPct val="125000"/>
              </a:lnSpc>
              <a:spcBef>
                <a:spcPts val="1000"/>
              </a:spcBef>
              <a:spcAft>
                <a:spcPts val="0"/>
              </a:spcAft>
              <a:buClr>
                <a:schemeClr val="dk1"/>
              </a:buClr>
              <a:buSzPts val="1100"/>
              <a:buFont typeface="Arial" panose="020B0604020202020204" pitchFamily="34" charset="0"/>
              <a:buChar char="•"/>
            </a:pPr>
            <a:r>
              <a:rPr lang="en-GB" sz="1200" dirty="0">
                <a:solidFill>
                  <a:srgbClr val="1D082A"/>
                </a:solidFill>
              </a:rPr>
              <a:t>Barriers to Ethical Behaviour</a:t>
            </a:r>
          </a:p>
          <a:p>
            <a:pPr marL="171450" lvl="0" indent="-171450" algn="l" rtl="0">
              <a:lnSpc>
                <a:spcPct val="125000"/>
              </a:lnSpc>
              <a:spcBef>
                <a:spcPts val="1000"/>
              </a:spcBef>
              <a:spcAft>
                <a:spcPts val="0"/>
              </a:spcAft>
              <a:buClr>
                <a:schemeClr val="dk1"/>
              </a:buClr>
              <a:buSzPts val="1100"/>
              <a:buFont typeface="Arial" panose="020B0604020202020204" pitchFamily="34" charset="0"/>
              <a:buChar char="•"/>
            </a:pPr>
            <a:r>
              <a:rPr lang="en-GB" sz="1200" dirty="0">
                <a:solidFill>
                  <a:srgbClr val="1D082A"/>
                </a:solidFill>
              </a:rPr>
              <a:t>Ethical Principles</a:t>
            </a:r>
            <a:endParaRPr sz="1200" dirty="0">
              <a:solidFill>
                <a:srgbClr val="1D082A"/>
              </a:solidFill>
            </a:endParaRPr>
          </a:p>
        </p:txBody>
      </p:sp>
      <p:sp>
        <p:nvSpPr>
          <p:cNvPr id="105" name="Google Shape;105;p17"/>
          <p:cNvSpPr txBox="1">
            <a:spLocks noGrp="1"/>
          </p:cNvSpPr>
          <p:nvPr>
            <p:ph type="title"/>
          </p:nvPr>
        </p:nvSpPr>
        <p:spPr>
          <a:xfrm>
            <a:off x="684500" y="1098100"/>
            <a:ext cx="3299400" cy="5724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GB" dirty="0"/>
              <a:t>Ethics</a:t>
            </a:r>
            <a:endParaRPr dirty="0"/>
          </a:p>
        </p:txBody>
      </p:sp>
      <p:pic>
        <p:nvPicPr>
          <p:cNvPr id="106" name="Google Shape;106;p17"/>
          <p:cNvPicPr preferRelativeResize="0"/>
          <p:nvPr/>
        </p:nvPicPr>
        <p:blipFill>
          <a:blip r:embed="rId3">
            <a:alphaModFix/>
          </a:blip>
          <a:stretch>
            <a:fillRect/>
          </a:stretch>
        </p:blipFill>
        <p:spPr>
          <a:xfrm>
            <a:off x="0" y="0"/>
            <a:ext cx="1673774" cy="941501"/>
          </a:xfrm>
          <a:prstGeom prst="rect">
            <a:avLst/>
          </a:prstGeom>
          <a:noFill/>
          <a:ln>
            <a:noFill/>
          </a:ln>
        </p:spPr>
      </p:pic>
      <p:grpSp>
        <p:nvGrpSpPr>
          <p:cNvPr id="107" name="Google Shape;107;p17"/>
          <p:cNvGrpSpPr/>
          <p:nvPr/>
        </p:nvGrpSpPr>
        <p:grpSpPr>
          <a:xfrm>
            <a:off x="-50" y="4605450"/>
            <a:ext cx="563700" cy="338700"/>
            <a:chOff x="-50" y="4605450"/>
            <a:chExt cx="563700" cy="338700"/>
          </a:xfrm>
        </p:grpSpPr>
        <p:sp>
          <p:nvSpPr>
            <p:cNvPr id="108" name="Google Shape;108;p17"/>
            <p:cNvSpPr/>
            <p:nvPr/>
          </p:nvSpPr>
          <p:spPr>
            <a:xfrm rot="5400000">
              <a:off x="170050" y="4492950"/>
              <a:ext cx="223500" cy="563700"/>
            </a:xfrm>
            <a:prstGeom prst="round2SameRect">
              <a:avLst>
                <a:gd name="adj1" fmla="val 50000"/>
                <a:gd name="adj2" fmla="val 0"/>
              </a:avLst>
            </a:prstGeom>
            <a:solidFill>
              <a:srgbClr val="D88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txBox="1"/>
            <p:nvPr/>
          </p:nvSpPr>
          <p:spPr>
            <a:xfrm>
              <a:off x="97450" y="4605450"/>
              <a:ext cx="3687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GB" sz="1000">
                  <a:solidFill>
                    <a:srgbClr val="F7F6F2"/>
                  </a:solidFill>
                </a:rPr>
                <a:t>4</a:t>
              </a:fld>
              <a:endParaRPr sz="1000">
                <a:solidFill>
                  <a:srgbClr val="F7F6F2"/>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Shape 144"/>
        <p:cNvGrpSpPr/>
        <p:nvPr/>
      </p:nvGrpSpPr>
      <p:grpSpPr>
        <a:xfrm>
          <a:off x="0" y="0"/>
          <a:ext cx="0" cy="0"/>
          <a:chOff x="0" y="0"/>
          <a:chExt cx="0" cy="0"/>
        </a:xfrm>
      </p:grpSpPr>
      <p:sp>
        <p:nvSpPr>
          <p:cNvPr id="145" name="Google Shape;145;p21"/>
          <p:cNvSpPr>
            <a:spLocks noGrp="1"/>
          </p:cNvSpPr>
          <p:nvPr>
            <p:ph type="pic" idx="2"/>
          </p:nvPr>
        </p:nvSpPr>
        <p:spPr>
          <a:xfrm>
            <a:off x="-50" y="0"/>
            <a:ext cx="9144000" cy="5143500"/>
          </a:xfrm>
          <a:prstGeom prst="rect">
            <a:avLst/>
          </a:prstGeom>
          <a:noFill/>
          <a:ln>
            <a:noFill/>
          </a:ln>
        </p:spPr>
      </p:sp>
      <p:pic>
        <p:nvPicPr>
          <p:cNvPr id="146" name="Google Shape;146;p21"/>
          <p:cNvPicPr preferRelativeResize="0"/>
          <p:nvPr/>
        </p:nvPicPr>
        <p:blipFill>
          <a:blip r:embed="rId3">
            <a:alphaModFix/>
          </a:blip>
          <a:stretch>
            <a:fillRect/>
          </a:stretch>
        </p:blipFill>
        <p:spPr>
          <a:xfrm>
            <a:off x="0" y="0"/>
            <a:ext cx="1673774" cy="941501"/>
          </a:xfrm>
          <a:prstGeom prst="rect">
            <a:avLst/>
          </a:prstGeom>
          <a:noFill/>
          <a:ln>
            <a:noFill/>
          </a:ln>
        </p:spPr>
      </p:pic>
      <p:grpSp>
        <p:nvGrpSpPr>
          <p:cNvPr id="147" name="Google Shape;147;p21"/>
          <p:cNvGrpSpPr/>
          <p:nvPr/>
        </p:nvGrpSpPr>
        <p:grpSpPr>
          <a:xfrm>
            <a:off x="-50" y="4605450"/>
            <a:ext cx="563700" cy="338700"/>
            <a:chOff x="-50" y="4605450"/>
            <a:chExt cx="563700" cy="338700"/>
          </a:xfrm>
        </p:grpSpPr>
        <p:sp>
          <p:nvSpPr>
            <p:cNvPr id="148" name="Google Shape;148;p21"/>
            <p:cNvSpPr/>
            <p:nvPr/>
          </p:nvSpPr>
          <p:spPr>
            <a:xfrm rot="5400000">
              <a:off x="170050" y="4492950"/>
              <a:ext cx="223500" cy="563700"/>
            </a:xfrm>
            <a:prstGeom prst="round2SameRect">
              <a:avLst>
                <a:gd name="adj1" fmla="val 50000"/>
                <a:gd name="adj2" fmla="val 0"/>
              </a:avLst>
            </a:prstGeom>
            <a:solidFill>
              <a:srgbClr val="D88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1"/>
            <p:cNvSpPr txBox="1"/>
            <p:nvPr/>
          </p:nvSpPr>
          <p:spPr>
            <a:xfrm>
              <a:off x="97450" y="4605450"/>
              <a:ext cx="3687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GB" sz="1000">
                  <a:solidFill>
                    <a:srgbClr val="F7F6F2"/>
                  </a:solidFill>
                </a:rPr>
                <a:t>5</a:t>
              </a:fld>
              <a:endParaRPr sz="1000">
                <a:solidFill>
                  <a:srgbClr val="F7F6F2"/>
                </a:solidFill>
              </a:endParaRPr>
            </a:p>
          </p:txBody>
        </p:sp>
      </p:grpSp>
      <p:sp>
        <p:nvSpPr>
          <p:cNvPr id="150" name="Google Shape;150;p21"/>
          <p:cNvSpPr txBox="1">
            <a:spLocks noGrp="1"/>
          </p:cNvSpPr>
          <p:nvPr>
            <p:ph type="title"/>
          </p:nvPr>
        </p:nvSpPr>
        <p:spPr>
          <a:xfrm>
            <a:off x="1680000" y="1706250"/>
            <a:ext cx="5784000" cy="1731000"/>
          </a:xfrm>
          <a:prstGeom prst="rect">
            <a:avLst/>
          </a:prstGeom>
        </p:spPr>
        <p:txBody>
          <a:bodyPr spcFirstLastPara="1" wrap="square" lIns="0" tIns="0" rIns="0" bIns="0" anchor="t" anchorCtr="0">
            <a:normAutofit fontScale="90000"/>
          </a:bodyPr>
          <a:lstStyle/>
          <a:p>
            <a:pPr marL="0" lvl="0" indent="0" algn="ctr" rtl="0">
              <a:spcBef>
                <a:spcPts val="0"/>
              </a:spcBef>
              <a:spcAft>
                <a:spcPts val="0"/>
              </a:spcAft>
              <a:buNone/>
            </a:pPr>
            <a:r>
              <a:rPr lang="en-GB" dirty="0">
                <a:solidFill>
                  <a:srgbClr val="1D082A"/>
                </a:solidFill>
              </a:rPr>
              <a:t>“What we take, how and when we make, what we waste, is in fact a question of ethics.”</a:t>
            </a:r>
            <a:br>
              <a:rPr lang="en-GB" dirty="0">
                <a:solidFill>
                  <a:srgbClr val="1D082A"/>
                </a:solidFill>
              </a:rPr>
            </a:br>
            <a:br>
              <a:rPr lang="en-GB" dirty="0">
                <a:solidFill>
                  <a:srgbClr val="1D082A"/>
                </a:solidFill>
              </a:rPr>
            </a:br>
            <a:r>
              <a:rPr lang="en-GB" sz="2200" dirty="0">
                <a:solidFill>
                  <a:srgbClr val="1D082A"/>
                </a:solidFill>
              </a:rPr>
              <a:t>Yvon Chouinard, Founder Patagonia, </a:t>
            </a:r>
            <a:endParaRPr sz="2200" dirty="0">
              <a:solidFill>
                <a:srgbClr val="1D082A"/>
              </a:solidFill>
            </a:endParaRPr>
          </a:p>
        </p:txBody>
      </p:sp>
    </p:spTree>
    <p:extLst>
      <p:ext uri="{BB962C8B-B14F-4D97-AF65-F5344CB8AC3E}">
        <p14:creationId xmlns:p14="http://schemas.microsoft.com/office/powerpoint/2010/main" val="2341184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p:nvPr/>
        </p:nvSpPr>
        <p:spPr>
          <a:xfrm>
            <a:off x="362386" y="1827099"/>
            <a:ext cx="7700959" cy="4308872"/>
          </a:xfrm>
          <a:prstGeom prst="rect">
            <a:avLst/>
          </a:prstGeom>
          <a:noFill/>
          <a:ln>
            <a:noFill/>
          </a:ln>
        </p:spPr>
        <p:txBody>
          <a:bodyPr spcFirstLastPara="1" wrap="square" lIns="0" tIns="0" rIns="0" bIns="0" anchor="t" anchorCtr="0">
            <a:spAutoFit/>
          </a:bodyPr>
          <a:lstStyle/>
          <a:p>
            <a:pPr lvl="0" algn="ctr" rtl="0">
              <a:lnSpc>
                <a:spcPct val="125000"/>
              </a:lnSpc>
              <a:spcBef>
                <a:spcPts val="1000"/>
              </a:spcBef>
              <a:spcAft>
                <a:spcPts val="0"/>
              </a:spcAft>
              <a:buClr>
                <a:schemeClr val="dk1"/>
              </a:buClr>
              <a:buSzPts val="1100"/>
            </a:pPr>
            <a:r>
              <a:rPr lang="en-GB" sz="1200" dirty="0">
                <a:solidFill>
                  <a:srgbClr val="1D082A"/>
                </a:solidFill>
              </a:rPr>
              <a:t>Culture is a pattern or system of beliefs, values and behavioural norms that come to be taken for granted</a:t>
            </a:r>
          </a:p>
          <a:p>
            <a:pPr lvl="0" algn="ctr" rtl="0">
              <a:lnSpc>
                <a:spcPct val="125000"/>
              </a:lnSpc>
              <a:spcBef>
                <a:spcPts val="1000"/>
              </a:spcBef>
              <a:spcAft>
                <a:spcPts val="0"/>
              </a:spcAft>
              <a:buClr>
                <a:schemeClr val="dk1"/>
              </a:buClr>
              <a:buSzPts val="1100"/>
            </a:pPr>
            <a:r>
              <a:rPr lang="en-GB" sz="1200" dirty="0">
                <a:solidFill>
                  <a:srgbClr val="1D082A"/>
                </a:solidFill>
              </a:rPr>
              <a:t>OR </a:t>
            </a:r>
          </a:p>
          <a:p>
            <a:pPr lvl="0" algn="ctr" rtl="0">
              <a:lnSpc>
                <a:spcPct val="125000"/>
              </a:lnSpc>
              <a:spcBef>
                <a:spcPts val="1000"/>
              </a:spcBef>
              <a:spcAft>
                <a:spcPts val="0"/>
              </a:spcAft>
              <a:buClr>
                <a:schemeClr val="dk1"/>
              </a:buClr>
              <a:buSzPts val="1100"/>
            </a:pPr>
            <a:r>
              <a:rPr lang="en-GB" sz="1200" dirty="0">
                <a:solidFill>
                  <a:srgbClr val="1D082A"/>
                </a:solidFill>
              </a:rPr>
              <a:t>The Social Glue that binds an organisation together</a:t>
            </a:r>
          </a:p>
          <a:p>
            <a:pPr lvl="0" algn="ctr" rtl="0">
              <a:lnSpc>
                <a:spcPct val="125000"/>
              </a:lnSpc>
              <a:spcBef>
                <a:spcPts val="1000"/>
              </a:spcBef>
              <a:spcAft>
                <a:spcPts val="0"/>
              </a:spcAft>
              <a:buClr>
                <a:schemeClr val="dk1"/>
              </a:buClr>
              <a:buSzPts val="1100"/>
            </a:pPr>
            <a:r>
              <a:rPr lang="en-GB" sz="1200" dirty="0">
                <a:solidFill>
                  <a:srgbClr val="1D082A"/>
                </a:solidFill>
              </a:rPr>
              <a:t>OR</a:t>
            </a:r>
          </a:p>
          <a:p>
            <a:pPr lvl="0" algn="ctr" rtl="0">
              <a:lnSpc>
                <a:spcPct val="125000"/>
              </a:lnSpc>
              <a:spcBef>
                <a:spcPts val="1000"/>
              </a:spcBef>
              <a:spcAft>
                <a:spcPts val="0"/>
              </a:spcAft>
              <a:buClr>
                <a:schemeClr val="dk1"/>
              </a:buClr>
              <a:buSzPts val="1100"/>
            </a:pPr>
            <a:r>
              <a:rPr lang="en-GB" sz="1200" dirty="0">
                <a:solidFill>
                  <a:srgbClr val="1D082A"/>
                </a:solidFill>
              </a:rPr>
              <a:t>The underlying mindset of the organisation  that shapes and influences peoples attitudes and behaviours</a:t>
            </a:r>
          </a:p>
          <a:p>
            <a:pPr lvl="0" algn="ctr" rtl="0">
              <a:lnSpc>
                <a:spcPct val="125000"/>
              </a:lnSpc>
              <a:spcBef>
                <a:spcPts val="1000"/>
              </a:spcBef>
              <a:spcAft>
                <a:spcPts val="0"/>
              </a:spcAft>
              <a:buClr>
                <a:schemeClr val="dk1"/>
              </a:buClr>
              <a:buSzPts val="1100"/>
            </a:pPr>
            <a:r>
              <a:rPr lang="en-GB" sz="1200" dirty="0">
                <a:solidFill>
                  <a:srgbClr val="1D082A"/>
                </a:solidFill>
              </a:rPr>
              <a:t>OR</a:t>
            </a:r>
          </a:p>
          <a:p>
            <a:pPr lvl="0" algn="ctr" rtl="0">
              <a:lnSpc>
                <a:spcPct val="125000"/>
              </a:lnSpc>
              <a:spcBef>
                <a:spcPts val="1000"/>
              </a:spcBef>
              <a:spcAft>
                <a:spcPts val="0"/>
              </a:spcAft>
              <a:buClr>
                <a:schemeClr val="dk1"/>
              </a:buClr>
              <a:buSzPts val="1100"/>
            </a:pPr>
            <a:r>
              <a:rPr lang="en-GB" sz="1200" dirty="0">
                <a:solidFill>
                  <a:srgbClr val="1D082A"/>
                </a:solidFill>
              </a:rPr>
              <a:t>The way we do things around here</a:t>
            </a:r>
          </a:p>
          <a:p>
            <a:pPr lvl="0" algn="l" rtl="0">
              <a:lnSpc>
                <a:spcPct val="125000"/>
              </a:lnSpc>
              <a:spcBef>
                <a:spcPts val="1000"/>
              </a:spcBef>
              <a:spcAft>
                <a:spcPts val="0"/>
              </a:spcAft>
              <a:buClr>
                <a:schemeClr val="dk1"/>
              </a:buClr>
              <a:buSzPts val="1100"/>
            </a:pPr>
            <a:endParaRPr lang="en-GB" sz="1200" dirty="0">
              <a:solidFill>
                <a:srgbClr val="1D082A"/>
              </a:solidFill>
            </a:endParaRPr>
          </a:p>
          <a:p>
            <a:pPr lvl="0" algn="l" rtl="0">
              <a:lnSpc>
                <a:spcPct val="125000"/>
              </a:lnSpc>
              <a:spcBef>
                <a:spcPts val="1000"/>
              </a:spcBef>
              <a:spcAft>
                <a:spcPts val="0"/>
              </a:spcAft>
              <a:buClr>
                <a:schemeClr val="dk1"/>
              </a:buClr>
              <a:buSzPts val="1100"/>
            </a:pPr>
            <a:endParaRPr lang="en-GB" sz="1200" dirty="0">
              <a:solidFill>
                <a:srgbClr val="1D082A"/>
              </a:solidFill>
            </a:endParaRPr>
          </a:p>
          <a:p>
            <a:pPr lvl="0" algn="l" rtl="0">
              <a:lnSpc>
                <a:spcPct val="125000"/>
              </a:lnSpc>
              <a:spcBef>
                <a:spcPts val="1000"/>
              </a:spcBef>
              <a:spcAft>
                <a:spcPts val="0"/>
              </a:spcAft>
              <a:buClr>
                <a:schemeClr val="dk1"/>
              </a:buClr>
              <a:buSzPts val="1100"/>
            </a:pPr>
            <a:endParaRPr lang="en-GB" sz="1200" dirty="0">
              <a:solidFill>
                <a:srgbClr val="1D082A"/>
              </a:solidFill>
            </a:endParaRPr>
          </a:p>
          <a:p>
            <a:pPr lvl="0" algn="l" rtl="0">
              <a:lnSpc>
                <a:spcPct val="125000"/>
              </a:lnSpc>
              <a:spcBef>
                <a:spcPts val="1000"/>
              </a:spcBef>
              <a:spcAft>
                <a:spcPts val="0"/>
              </a:spcAft>
              <a:buClr>
                <a:schemeClr val="dk1"/>
              </a:buClr>
              <a:buSzPts val="1100"/>
            </a:pPr>
            <a:endParaRPr lang="en-GB" sz="1200" dirty="0">
              <a:solidFill>
                <a:srgbClr val="1D082A"/>
              </a:solidFill>
            </a:endParaRPr>
          </a:p>
          <a:p>
            <a:pPr marL="171450" lvl="0" indent="-171450" algn="l" rtl="0">
              <a:lnSpc>
                <a:spcPct val="125000"/>
              </a:lnSpc>
              <a:spcBef>
                <a:spcPts val="1000"/>
              </a:spcBef>
              <a:spcAft>
                <a:spcPts val="0"/>
              </a:spcAft>
              <a:buClr>
                <a:schemeClr val="dk1"/>
              </a:buClr>
              <a:buSzPts val="1100"/>
              <a:buFont typeface="Arial" panose="020B0604020202020204" pitchFamily="34" charset="0"/>
              <a:buChar char="•"/>
            </a:pPr>
            <a:endParaRPr sz="1200" dirty="0">
              <a:solidFill>
                <a:srgbClr val="1D082A"/>
              </a:solidFill>
            </a:endParaRPr>
          </a:p>
        </p:txBody>
      </p:sp>
      <p:sp>
        <p:nvSpPr>
          <p:cNvPr id="105" name="Google Shape;105;p17"/>
          <p:cNvSpPr txBox="1">
            <a:spLocks noGrp="1"/>
          </p:cNvSpPr>
          <p:nvPr>
            <p:ph type="title"/>
          </p:nvPr>
        </p:nvSpPr>
        <p:spPr>
          <a:xfrm>
            <a:off x="684500" y="1098100"/>
            <a:ext cx="3299400" cy="5724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GB" dirty="0"/>
              <a:t>Culture</a:t>
            </a:r>
            <a:endParaRPr dirty="0"/>
          </a:p>
        </p:txBody>
      </p:sp>
      <p:pic>
        <p:nvPicPr>
          <p:cNvPr id="106" name="Google Shape;106;p17"/>
          <p:cNvPicPr preferRelativeResize="0"/>
          <p:nvPr/>
        </p:nvPicPr>
        <p:blipFill>
          <a:blip r:embed="rId3">
            <a:alphaModFix/>
          </a:blip>
          <a:stretch>
            <a:fillRect/>
          </a:stretch>
        </p:blipFill>
        <p:spPr>
          <a:xfrm>
            <a:off x="0" y="0"/>
            <a:ext cx="1673774" cy="941501"/>
          </a:xfrm>
          <a:prstGeom prst="rect">
            <a:avLst/>
          </a:prstGeom>
          <a:noFill/>
          <a:ln>
            <a:noFill/>
          </a:ln>
        </p:spPr>
      </p:pic>
      <p:grpSp>
        <p:nvGrpSpPr>
          <p:cNvPr id="107" name="Google Shape;107;p17"/>
          <p:cNvGrpSpPr/>
          <p:nvPr/>
        </p:nvGrpSpPr>
        <p:grpSpPr>
          <a:xfrm>
            <a:off x="-50" y="4605450"/>
            <a:ext cx="563700" cy="338700"/>
            <a:chOff x="-50" y="4605450"/>
            <a:chExt cx="563700" cy="338700"/>
          </a:xfrm>
        </p:grpSpPr>
        <p:sp>
          <p:nvSpPr>
            <p:cNvPr id="108" name="Google Shape;108;p17"/>
            <p:cNvSpPr/>
            <p:nvPr/>
          </p:nvSpPr>
          <p:spPr>
            <a:xfrm rot="5400000">
              <a:off x="170050" y="4492950"/>
              <a:ext cx="223500" cy="563700"/>
            </a:xfrm>
            <a:prstGeom prst="round2SameRect">
              <a:avLst>
                <a:gd name="adj1" fmla="val 50000"/>
                <a:gd name="adj2" fmla="val 0"/>
              </a:avLst>
            </a:prstGeom>
            <a:solidFill>
              <a:srgbClr val="D88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txBox="1"/>
            <p:nvPr/>
          </p:nvSpPr>
          <p:spPr>
            <a:xfrm>
              <a:off x="97450" y="4605450"/>
              <a:ext cx="3687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GB" sz="1000">
                  <a:solidFill>
                    <a:srgbClr val="F7F6F2"/>
                  </a:solidFill>
                </a:rPr>
                <a:t>6</a:t>
              </a:fld>
              <a:endParaRPr sz="1000">
                <a:solidFill>
                  <a:srgbClr val="F7F6F2"/>
                </a:solidFill>
              </a:endParaRPr>
            </a:p>
          </p:txBody>
        </p:sp>
      </p:grpSp>
    </p:spTree>
    <p:extLst>
      <p:ext uri="{BB962C8B-B14F-4D97-AF65-F5344CB8AC3E}">
        <p14:creationId xmlns:p14="http://schemas.microsoft.com/office/powerpoint/2010/main" val="3467674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p:nvPr/>
        </p:nvSpPr>
        <p:spPr>
          <a:xfrm>
            <a:off x="684505" y="1873363"/>
            <a:ext cx="3324300" cy="2872581"/>
          </a:xfrm>
          <a:prstGeom prst="rect">
            <a:avLst/>
          </a:prstGeom>
          <a:noFill/>
          <a:ln>
            <a:noFill/>
          </a:ln>
        </p:spPr>
        <p:txBody>
          <a:bodyPr spcFirstLastPara="1" wrap="square" lIns="0" tIns="0" rIns="0" bIns="0" anchor="t" anchorCtr="0">
            <a:spAutoFit/>
          </a:bodyPr>
          <a:lstStyle/>
          <a:p>
            <a:pPr lvl="0" algn="l" rtl="0">
              <a:lnSpc>
                <a:spcPct val="125000"/>
              </a:lnSpc>
              <a:spcBef>
                <a:spcPts val="1000"/>
              </a:spcBef>
              <a:spcAft>
                <a:spcPts val="0"/>
              </a:spcAft>
              <a:buClr>
                <a:schemeClr val="dk1"/>
              </a:buClr>
              <a:buSzPts val="1100"/>
            </a:pPr>
            <a:r>
              <a:rPr lang="en-GB" sz="1200" dirty="0">
                <a:solidFill>
                  <a:srgbClr val="1D082A"/>
                </a:solidFill>
              </a:rPr>
              <a:t>INFLUENCES ETHICAL PRATICES</a:t>
            </a:r>
          </a:p>
          <a:p>
            <a:pPr marL="171450" lvl="0" indent="-171450" algn="l" rtl="0">
              <a:lnSpc>
                <a:spcPct val="125000"/>
              </a:lnSpc>
              <a:spcBef>
                <a:spcPts val="1000"/>
              </a:spcBef>
              <a:spcAft>
                <a:spcPts val="0"/>
              </a:spcAft>
              <a:buClr>
                <a:schemeClr val="dk1"/>
              </a:buClr>
              <a:buSzPts val="1100"/>
              <a:buFont typeface="Arial" panose="020B0604020202020204" pitchFamily="34" charset="0"/>
              <a:buChar char="•"/>
            </a:pPr>
            <a:r>
              <a:rPr lang="en-GB" sz="1200" dirty="0">
                <a:solidFill>
                  <a:srgbClr val="1D082A"/>
                </a:solidFill>
              </a:rPr>
              <a:t>Dynamics</a:t>
            </a:r>
          </a:p>
          <a:p>
            <a:pPr marL="171450" lvl="0" indent="-171450" algn="l" rtl="0">
              <a:lnSpc>
                <a:spcPct val="125000"/>
              </a:lnSpc>
              <a:spcBef>
                <a:spcPts val="1000"/>
              </a:spcBef>
              <a:spcAft>
                <a:spcPts val="0"/>
              </a:spcAft>
              <a:buClr>
                <a:schemeClr val="dk1"/>
              </a:buClr>
              <a:buSzPts val="1100"/>
              <a:buFont typeface="Arial" panose="020B0604020202020204" pitchFamily="34" charset="0"/>
              <a:buChar char="•"/>
            </a:pPr>
            <a:r>
              <a:rPr lang="en-GB" sz="1200" dirty="0">
                <a:solidFill>
                  <a:srgbClr val="1D082A"/>
                </a:solidFill>
              </a:rPr>
              <a:t>Behaviours  &amp; Conduct</a:t>
            </a:r>
          </a:p>
          <a:p>
            <a:pPr marL="171450" lvl="0" indent="-171450" algn="l" rtl="0">
              <a:lnSpc>
                <a:spcPct val="125000"/>
              </a:lnSpc>
              <a:spcBef>
                <a:spcPts val="1000"/>
              </a:spcBef>
              <a:spcAft>
                <a:spcPts val="0"/>
              </a:spcAft>
              <a:buClr>
                <a:schemeClr val="dk1"/>
              </a:buClr>
              <a:buSzPts val="1100"/>
              <a:buFont typeface="Arial" panose="020B0604020202020204" pitchFamily="34" charset="0"/>
              <a:buChar char="•"/>
            </a:pPr>
            <a:r>
              <a:rPr lang="en-GB" sz="1200" dirty="0">
                <a:solidFill>
                  <a:srgbClr val="1D082A"/>
                </a:solidFill>
              </a:rPr>
              <a:t>Decision-making</a:t>
            </a:r>
          </a:p>
          <a:p>
            <a:pPr marL="171450" lvl="0" indent="-171450" algn="l" rtl="0">
              <a:lnSpc>
                <a:spcPct val="125000"/>
              </a:lnSpc>
              <a:spcBef>
                <a:spcPts val="1000"/>
              </a:spcBef>
              <a:spcAft>
                <a:spcPts val="0"/>
              </a:spcAft>
              <a:buClr>
                <a:schemeClr val="dk1"/>
              </a:buClr>
              <a:buSzPts val="1100"/>
              <a:buFont typeface="Arial" panose="020B0604020202020204" pitchFamily="34" charset="0"/>
              <a:buChar char="•"/>
            </a:pPr>
            <a:r>
              <a:rPr lang="en-GB" sz="1200" dirty="0">
                <a:solidFill>
                  <a:srgbClr val="1D082A"/>
                </a:solidFill>
              </a:rPr>
              <a:t>Stakeholder outcomes</a:t>
            </a:r>
          </a:p>
          <a:p>
            <a:pPr marL="171450" lvl="0" indent="-171450" algn="l" rtl="0">
              <a:lnSpc>
                <a:spcPct val="125000"/>
              </a:lnSpc>
              <a:spcBef>
                <a:spcPts val="1000"/>
              </a:spcBef>
              <a:spcAft>
                <a:spcPts val="0"/>
              </a:spcAft>
              <a:buClr>
                <a:schemeClr val="dk1"/>
              </a:buClr>
              <a:buSzPts val="1100"/>
              <a:buFont typeface="Arial" panose="020B0604020202020204" pitchFamily="34" charset="0"/>
              <a:buChar char="•"/>
            </a:pPr>
            <a:r>
              <a:rPr lang="en-GB" sz="1200" dirty="0">
                <a:solidFill>
                  <a:srgbClr val="1D082A"/>
                </a:solidFill>
              </a:rPr>
              <a:t>Organisational sustainability </a:t>
            </a:r>
          </a:p>
          <a:p>
            <a:pPr marL="171450" lvl="3" indent="-171450">
              <a:lnSpc>
                <a:spcPct val="125000"/>
              </a:lnSpc>
              <a:spcBef>
                <a:spcPts val="1000"/>
              </a:spcBef>
              <a:buClr>
                <a:schemeClr val="dk1"/>
              </a:buClr>
              <a:buSzPts val="1100"/>
              <a:buFont typeface="Arial" panose="020B0604020202020204" pitchFamily="34" charset="0"/>
              <a:buChar char="•"/>
            </a:pPr>
            <a:endParaRPr lang="en-GB" sz="1200" dirty="0">
              <a:solidFill>
                <a:srgbClr val="1D082A"/>
              </a:solidFill>
            </a:endParaRPr>
          </a:p>
          <a:p>
            <a:pPr lvl="0" algn="l" rtl="0">
              <a:lnSpc>
                <a:spcPct val="125000"/>
              </a:lnSpc>
              <a:spcBef>
                <a:spcPts val="1000"/>
              </a:spcBef>
              <a:spcAft>
                <a:spcPts val="0"/>
              </a:spcAft>
              <a:buClr>
                <a:schemeClr val="dk1"/>
              </a:buClr>
              <a:buSzPts val="1100"/>
            </a:pPr>
            <a:endParaRPr lang="en-GB" sz="1200" dirty="0">
              <a:solidFill>
                <a:srgbClr val="1D082A"/>
              </a:solidFill>
            </a:endParaRPr>
          </a:p>
        </p:txBody>
      </p:sp>
      <p:sp>
        <p:nvSpPr>
          <p:cNvPr id="105" name="Google Shape;105;p17"/>
          <p:cNvSpPr txBox="1">
            <a:spLocks noGrp="1"/>
          </p:cNvSpPr>
          <p:nvPr>
            <p:ph type="title"/>
          </p:nvPr>
        </p:nvSpPr>
        <p:spPr>
          <a:xfrm>
            <a:off x="684500" y="1098100"/>
            <a:ext cx="3299400" cy="5724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GB" dirty="0"/>
              <a:t>Board Culture</a:t>
            </a:r>
            <a:endParaRPr dirty="0"/>
          </a:p>
        </p:txBody>
      </p:sp>
      <p:pic>
        <p:nvPicPr>
          <p:cNvPr id="106" name="Google Shape;106;p17"/>
          <p:cNvPicPr preferRelativeResize="0"/>
          <p:nvPr/>
        </p:nvPicPr>
        <p:blipFill>
          <a:blip r:embed="rId3">
            <a:alphaModFix/>
          </a:blip>
          <a:stretch>
            <a:fillRect/>
          </a:stretch>
        </p:blipFill>
        <p:spPr>
          <a:xfrm>
            <a:off x="0" y="0"/>
            <a:ext cx="1673774" cy="941501"/>
          </a:xfrm>
          <a:prstGeom prst="rect">
            <a:avLst/>
          </a:prstGeom>
          <a:noFill/>
          <a:ln>
            <a:noFill/>
          </a:ln>
        </p:spPr>
      </p:pic>
      <p:grpSp>
        <p:nvGrpSpPr>
          <p:cNvPr id="107" name="Google Shape;107;p17"/>
          <p:cNvGrpSpPr/>
          <p:nvPr/>
        </p:nvGrpSpPr>
        <p:grpSpPr>
          <a:xfrm>
            <a:off x="-50" y="4605450"/>
            <a:ext cx="563700" cy="338700"/>
            <a:chOff x="-50" y="4605450"/>
            <a:chExt cx="563700" cy="338700"/>
          </a:xfrm>
        </p:grpSpPr>
        <p:sp>
          <p:nvSpPr>
            <p:cNvPr id="108" name="Google Shape;108;p17"/>
            <p:cNvSpPr/>
            <p:nvPr/>
          </p:nvSpPr>
          <p:spPr>
            <a:xfrm rot="5400000">
              <a:off x="170050" y="4492950"/>
              <a:ext cx="223500" cy="563700"/>
            </a:xfrm>
            <a:prstGeom prst="round2SameRect">
              <a:avLst>
                <a:gd name="adj1" fmla="val 50000"/>
                <a:gd name="adj2" fmla="val 0"/>
              </a:avLst>
            </a:prstGeom>
            <a:solidFill>
              <a:srgbClr val="D88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txBox="1"/>
            <p:nvPr/>
          </p:nvSpPr>
          <p:spPr>
            <a:xfrm>
              <a:off x="97450" y="4605450"/>
              <a:ext cx="3687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GB" sz="1000">
                  <a:solidFill>
                    <a:srgbClr val="F7F6F2"/>
                  </a:solidFill>
                </a:rPr>
                <a:t>7</a:t>
              </a:fld>
              <a:endParaRPr sz="1000">
                <a:solidFill>
                  <a:srgbClr val="F7F6F2"/>
                </a:solidFill>
              </a:endParaRPr>
            </a:p>
          </p:txBody>
        </p:sp>
      </p:grpSp>
    </p:spTree>
    <p:extLst>
      <p:ext uri="{BB962C8B-B14F-4D97-AF65-F5344CB8AC3E}">
        <p14:creationId xmlns:p14="http://schemas.microsoft.com/office/powerpoint/2010/main" val="2793067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D082A"/>
        </a:solidFill>
        <a:effectLst/>
      </p:bgPr>
    </p:bg>
    <p:spTree>
      <p:nvGrpSpPr>
        <p:cNvPr id="1" name="Shape 72"/>
        <p:cNvGrpSpPr/>
        <p:nvPr/>
      </p:nvGrpSpPr>
      <p:grpSpPr>
        <a:xfrm>
          <a:off x="0" y="0"/>
          <a:ext cx="0" cy="0"/>
          <a:chOff x="0" y="0"/>
          <a:chExt cx="0" cy="0"/>
        </a:xfrm>
      </p:grpSpPr>
      <p:sp>
        <p:nvSpPr>
          <p:cNvPr id="73" name="Google Shape;73;p14"/>
          <p:cNvSpPr txBox="1"/>
          <p:nvPr/>
        </p:nvSpPr>
        <p:spPr>
          <a:xfrm>
            <a:off x="684500" y="2285550"/>
            <a:ext cx="3299400" cy="572400"/>
          </a:xfrm>
          <a:prstGeom prst="rect">
            <a:avLst/>
          </a:prstGeom>
          <a:noFill/>
          <a:ln>
            <a:noFill/>
          </a:ln>
        </p:spPr>
        <p:txBody>
          <a:bodyPr spcFirstLastPara="1" wrap="square" lIns="0" tIns="0" rIns="0" bIns="0" anchor="t" anchorCtr="0">
            <a:normAutofit fontScale="85000" lnSpcReduction="10000"/>
          </a:bodyPr>
          <a:lstStyle/>
          <a:p>
            <a:pPr marL="0" lvl="0" indent="0" algn="l" rtl="0">
              <a:spcBef>
                <a:spcPts val="0"/>
              </a:spcBef>
              <a:spcAft>
                <a:spcPts val="0"/>
              </a:spcAft>
              <a:buNone/>
            </a:pPr>
            <a:r>
              <a:rPr lang="en-GB" sz="3100" dirty="0">
                <a:solidFill>
                  <a:srgbClr val="D88DCA"/>
                </a:solidFill>
                <a:latin typeface="Georgia"/>
                <a:ea typeface="Georgia"/>
                <a:cs typeface="Georgia"/>
                <a:sym typeface="Georgia"/>
              </a:rPr>
              <a:t>Board Responsibility</a:t>
            </a:r>
            <a:endParaRPr sz="3100" dirty="0">
              <a:solidFill>
                <a:srgbClr val="D88DCA"/>
              </a:solidFill>
              <a:latin typeface="Georgia"/>
              <a:ea typeface="Georgia"/>
              <a:cs typeface="Georgia"/>
              <a:sym typeface="Georgia"/>
            </a:endParaRPr>
          </a:p>
        </p:txBody>
      </p:sp>
      <p:pic>
        <p:nvPicPr>
          <p:cNvPr id="74" name="Google Shape;74;p14"/>
          <p:cNvPicPr preferRelativeResize="0"/>
          <p:nvPr/>
        </p:nvPicPr>
        <p:blipFill rotWithShape="1">
          <a:blip r:embed="rId3">
            <a:alphaModFix/>
          </a:blip>
          <a:srcRect/>
          <a:stretch/>
        </p:blipFill>
        <p:spPr>
          <a:xfrm>
            <a:off x="0" y="0"/>
            <a:ext cx="1673774" cy="941501"/>
          </a:xfrm>
          <a:prstGeom prst="rect">
            <a:avLst/>
          </a:prstGeom>
          <a:noFill/>
          <a:ln>
            <a:noFill/>
          </a:ln>
        </p:spPr>
      </p:pic>
      <p:pic>
        <p:nvPicPr>
          <p:cNvPr id="75" name="Google Shape;75;p14"/>
          <p:cNvPicPr preferRelativeResize="0"/>
          <p:nvPr/>
        </p:nvPicPr>
        <p:blipFill rotWithShape="1">
          <a:blip r:embed="rId4">
            <a:alphaModFix/>
          </a:blip>
          <a:srcRect l="74995" r="11549"/>
          <a:stretch/>
        </p:blipFill>
        <p:spPr>
          <a:xfrm>
            <a:off x="7913675" y="0"/>
            <a:ext cx="1230326" cy="5143500"/>
          </a:xfrm>
          <a:prstGeom prst="rect">
            <a:avLst/>
          </a:prstGeom>
          <a:noFill/>
          <a:ln>
            <a:noFill/>
          </a:ln>
        </p:spPr>
      </p:pic>
    </p:spTree>
    <p:extLst>
      <p:ext uri="{BB962C8B-B14F-4D97-AF65-F5344CB8AC3E}">
        <p14:creationId xmlns:p14="http://schemas.microsoft.com/office/powerpoint/2010/main" val="1658617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Shape 144"/>
        <p:cNvGrpSpPr/>
        <p:nvPr/>
      </p:nvGrpSpPr>
      <p:grpSpPr>
        <a:xfrm>
          <a:off x="0" y="0"/>
          <a:ext cx="0" cy="0"/>
          <a:chOff x="0" y="0"/>
          <a:chExt cx="0" cy="0"/>
        </a:xfrm>
      </p:grpSpPr>
      <p:sp>
        <p:nvSpPr>
          <p:cNvPr id="145" name="Google Shape;145;p21"/>
          <p:cNvSpPr>
            <a:spLocks noGrp="1"/>
          </p:cNvSpPr>
          <p:nvPr>
            <p:ph type="pic" idx="2"/>
          </p:nvPr>
        </p:nvSpPr>
        <p:spPr>
          <a:xfrm>
            <a:off x="-50" y="0"/>
            <a:ext cx="9144000" cy="5143500"/>
          </a:xfrm>
          <a:prstGeom prst="rect">
            <a:avLst/>
          </a:prstGeom>
          <a:noFill/>
          <a:ln>
            <a:noFill/>
          </a:ln>
        </p:spPr>
      </p:sp>
      <p:pic>
        <p:nvPicPr>
          <p:cNvPr id="146" name="Google Shape;146;p21"/>
          <p:cNvPicPr preferRelativeResize="0"/>
          <p:nvPr/>
        </p:nvPicPr>
        <p:blipFill>
          <a:blip r:embed="rId3">
            <a:alphaModFix/>
          </a:blip>
          <a:stretch>
            <a:fillRect/>
          </a:stretch>
        </p:blipFill>
        <p:spPr>
          <a:xfrm>
            <a:off x="0" y="0"/>
            <a:ext cx="1673774" cy="941501"/>
          </a:xfrm>
          <a:prstGeom prst="rect">
            <a:avLst/>
          </a:prstGeom>
          <a:noFill/>
          <a:ln>
            <a:noFill/>
          </a:ln>
        </p:spPr>
      </p:pic>
      <p:grpSp>
        <p:nvGrpSpPr>
          <p:cNvPr id="147" name="Google Shape;147;p21"/>
          <p:cNvGrpSpPr/>
          <p:nvPr/>
        </p:nvGrpSpPr>
        <p:grpSpPr>
          <a:xfrm>
            <a:off x="-50" y="4605450"/>
            <a:ext cx="563700" cy="338700"/>
            <a:chOff x="-50" y="4605450"/>
            <a:chExt cx="563700" cy="338700"/>
          </a:xfrm>
        </p:grpSpPr>
        <p:sp>
          <p:nvSpPr>
            <p:cNvPr id="148" name="Google Shape;148;p21"/>
            <p:cNvSpPr/>
            <p:nvPr/>
          </p:nvSpPr>
          <p:spPr>
            <a:xfrm rot="5400000">
              <a:off x="170050" y="4492950"/>
              <a:ext cx="223500" cy="563700"/>
            </a:xfrm>
            <a:prstGeom prst="round2SameRect">
              <a:avLst>
                <a:gd name="adj1" fmla="val 50000"/>
                <a:gd name="adj2" fmla="val 0"/>
              </a:avLst>
            </a:prstGeom>
            <a:solidFill>
              <a:srgbClr val="D88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1"/>
            <p:cNvSpPr txBox="1"/>
            <p:nvPr/>
          </p:nvSpPr>
          <p:spPr>
            <a:xfrm>
              <a:off x="97450" y="4605450"/>
              <a:ext cx="3687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GB" sz="1000">
                  <a:solidFill>
                    <a:srgbClr val="F7F6F2"/>
                  </a:solidFill>
                </a:rPr>
                <a:t>9</a:t>
              </a:fld>
              <a:endParaRPr sz="1000">
                <a:solidFill>
                  <a:srgbClr val="F7F6F2"/>
                </a:solidFill>
              </a:endParaRPr>
            </a:p>
          </p:txBody>
        </p:sp>
      </p:grpSp>
      <p:sp>
        <p:nvSpPr>
          <p:cNvPr id="150" name="Google Shape;150;p21"/>
          <p:cNvSpPr txBox="1">
            <a:spLocks noGrp="1"/>
          </p:cNvSpPr>
          <p:nvPr>
            <p:ph type="title"/>
          </p:nvPr>
        </p:nvSpPr>
        <p:spPr>
          <a:xfrm>
            <a:off x="1680000" y="1706250"/>
            <a:ext cx="5784000" cy="1731000"/>
          </a:xfrm>
          <a:prstGeom prst="rect">
            <a:avLst/>
          </a:prstGeom>
        </p:spPr>
        <p:txBody>
          <a:bodyPr spcFirstLastPara="1" wrap="square" lIns="0" tIns="0" rIns="0" bIns="0" anchor="t" anchorCtr="0">
            <a:normAutofit fontScale="90000"/>
          </a:bodyPr>
          <a:lstStyle/>
          <a:p>
            <a:pPr marL="0" lvl="0" indent="0" algn="ctr" rtl="0">
              <a:spcBef>
                <a:spcPts val="0"/>
              </a:spcBef>
              <a:spcAft>
                <a:spcPts val="0"/>
              </a:spcAft>
              <a:buNone/>
            </a:pPr>
            <a:r>
              <a:rPr lang="en-GB" dirty="0">
                <a:solidFill>
                  <a:srgbClr val="1D082A"/>
                </a:solidFill>
              </a:rPr>
              <a:t>“One of the key roles for the board includes establishing the culture values and ethics of the company.”</a:t>
            </a:r>
            <a:br>
              <a:rPr lang="en-GB" dirty="0">
                <a:solidFill>
                  <a:srgbClr val="1D082A"/>
                </a:solidFill>
              </a:rPr>
            </a:br>
            <a:r>
              <a:rPr lang="en-GB" sz="2000" dirty="0">
                <a:solidFill>
                  <a:srgbClr val="1D082A"/>
                </a:solidFill>
              </a:rPr>
              <a:t>Financial Reporting Council July 2016</a:t>
            </a:r>
            <a:r>
              <a:rPr lang="en-GB" dirty="0">
                <a:solidFill>
                  <a:srgbClr val="1D082A"/>
                </a:solidFill>
              </a:rPr>
              <a:t> </a:t>
            </a:r>
            <a:endParaRPr dirty="0">
              <a:solidFill>
                <a:srgbClr val="1D082A"/>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764</TotalTime>
  <Words>487</Words>
  <Application>Microsoft Office PowerPoint</Application>
  <PresentationFormat>On-screen Show (16:9)</PresentationFormat>
  <Paragraphs>96</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Georgia</vt:lpstr>
      <vt:lpstr>Wingdings</vt:lpstr>
      <vt:lpstr>Simple Light</vt:lpstr>
      <vt:lpstr>PowerPoint Presentation</vt:lpstr>
      <vt:lpstr>Discussion Today </vt:lpstr>
      <vt:lpstr>PowerPoint Presentation</vt:lpstr>
      <vt:lpstr>Ethics</vt:lpstr>
      <vt:lpstr>“What we take, how and when we make, what we waste, is in fact a question of ethics.”  Yvon Chouinard, Founder Patagonia, </vt:lpstr>
      <vt:lpstr>Culture</vt:lpstr>
      <vt:lpstr>Board Culture</vt:lpstr>
      <vt:lpstr>PowerPoint Presentation</vt:lpstr>
      <vt:lpstr>“One of the key roles for the board includes establishing the culture values and ethics of the company.” Financial Reporting Council July 2016 </vt:lpstr>
      <vt:lpstr>Duties of the Board</vt:lpstr>
      <vt:lpstr>PowerPoint Presentation</vt:lpstr>
      <vt:lpstr>Focus on </vt:lpstr>
      <vt:lpstr>An effective board </vt:lpstr>
      <vt:lpstr>“Our workplace culture and forward leaning approach created significant operational and cultural challenges that have in the past harmed and may in the future continue to harm our business results and financial condition. Challenges related to our workplace practices led to significant attrition and made it more difficult to attract high-quality employees.”  Dara Khosrowshahi CEO UBER 2019</vt:lpstr>
      <vt:lpstr>Areas  of Influence</vt:lpstr>
      <vt:lpstr>“A way to ensure that your organisation has the right controls in place to keep its ethics in check.   Good faith reporting is defined as wrongdoing or potential wrongdoing, which the person making the report has reasonable cause to believe is true and which is made without malice or consideration of personal benefit.   Corporate Governance Institute 2021</vt:lpstr>
      <vt:lpstr>PowerPoint Presentation</vt:lpstr>
      <vt:lpstr>Culture evolves</vt:lpstr>
      <vt:lpstr>“It is true enough said that a corporation had not a conscience. But a corporation of conscientious men is a corporation with a conscience”  Henry David Thoreau, American philosopher (1817 – 1862) </vt:lpstr>
      <vt:lpstr>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Caitriona</dc:creator>
  <cp:lastModifiedBy>Caitriona Somers</cp:lastModifiedBy>
  <cp:revision>6</cp:revision>
  <dcterms:modified xsi:type="dcterms:W3CDTF">2023-05-09T14:13:10Z</dcterms:modified>
</cp:coreProperties>
</file>