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Lst>
  <p:sldSz cy="5143500" cx="9144000"/>
  <p:notesSz cx="6858000" cy="9144000"/>
  <p:embeddedFontLst>
    <p:embeddedFont>
      <p:font typeface="Roboto"/>
      <p:regular r:id="rId58"/>
      <p:bold r:id="rId59"/>
      <p:italic r:id="rId60"/>
      <p:boldItalic r:id="rId61"/>
    </p:embeddedFont>
    <p:embeddedFont>
      <p:font typeface="Lato"/>
      <p:regular r:id="rId62"/>
      <p:bold r:id="rId63"/>
      <p:italic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Lato-regular.fntdata"/><Relationship Id="rId61" Type="http://schemas.openxmlformats.org/officeDocument/2006/relationships/font" Target="fonts/Roboto-boldItalic.fntdata"/><Relationship Id="rId20" Type="http://schemas.openxmlformats.org/officeDocument/2006/relationships/slide" Target="slides/slide15.xml"/><Relationship Id="rId64" Type="http://schemas.openxmlformats.org/officeDocument/2006/relationships/font" Target="fonts/Lato-italic.fntdata"/><Relationship Id="rId63" Type="http://schemas.openxmlformats.org/officeDocument/2006/relationships/font" Target="fonts/Lato-bold.fntdata"/><Relationship Id="rId22" Type="http://schemas.openxmlformats.org/officeDocument/2006/relationships/slide" Target="slides/slide17.xml"/><Relationship Id="rId21" Type="http://schemas.openxmlformats.org/officeDocument/2006/relationships/slide" Target="slides/slide16.xml"/><Relationship Id="rId65" Type="http://schemas.openxmlformats.org/officeDocument/2006/relationships/font" Target="fonts/Lato-boldItalic.fntdata"/><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Roboto-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Roboto-bold.fntdata"/><Relationship Id="rId14" Type="http://schemas.openxmlformats.org/officeDocument/2006/relationships/slide" Target="slides/slide9.xml"/><Relationship Id="rId58" Type="http://schemas.openxmlformats.org/officeDocument/2006/relationships/font" Target="fonts/Roboto-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akeuseof.com/things-you-can-do-with-chatgpt/"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ynthesia.io/" TargetMode="External"/><Relationship Id="rId3" Type="http://schemas.openxmlformats.org/officeDocument/2006/relationships/hyperlink" Target="https://share.synthesia.io/9fe94fab-03b1-423c-960e-42fadc4beef6"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echopedia.com/definition/34633/generative-ai" TargetMode="External"/><Relationship Id="rId3" Type="http://schemas.openxmlformats.org/officeDocument/2006/relationships/hyperlink" Target="https://www.mckinsey.com/capabilities/quantumblack/our-insights/generative-ai-is-here-how-tools-like-chatgpt-could-change-your-business"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050">
                <a:solidFill>
                  <a:schemeClr val="dk1"/>
                </a:solidFill>
                <a:highlight>
                  <a:srgbClr val="FFFFFF"/>
                </a:highlight>
                <a:latin typeface="Roboto"/>
                <a:ea typeface="Roboto"/>
                <a:cs typeface="Roboto"/>
                <a:sym typeface="Roboto"/>
              </a:rPr>
              <a:t>If you are worried about the terminator and robots stealing your job then level up your skills by learning to use generative AI to create text, logos, videos, design websites, provide </a:t>
            </a:r>
            <a:r>
              <a:rPr lang="en-GB" sz="1050">
                <a:solidFill>
                  <a:schemeClr val="dk1"/>
                </a:solidFill>
                <a:highlight>
                  <a:srgbClr val="FFFFFF"/>
                </a:highlight>
                <a:latin typeface="Roboto"/>
                <a:ea typeface="Roboto"/>
                <a:cs typeface="Roboto"/>
                <a:sym typeface="Roboto"/>
              </a:rPr>
              <a:t>recommendations</a:t>
            </a:r>
            <a:r>
              <a:rPr lang="en-GB" sz="1050">
                <a:solidFill>
                  <a:schemeClr val="dk1"/>
                </a:solidFill>
                <a:highlight>
                  <a:srgbClr val="FFFFFF"/>
                </a:highlight>
                <a:latin typeface="Roboto"/>
                <a:ea typeface="Roboto"/>
                <a:cs typeface="Roboto"/>
                <a:sym typeface="Roboto"/>
              </a:rPr>
              <a:t>  and even deliver your client presentations… but can it make your coffee?</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050">
              <a:solidFill>
                <a:schemeClr val="dk1"/>
              </a:solidFill>
              <a:highlight>
                <a:srgbClr val="FFFFFF"/>
              </a:highlight>
              <a:latin typeface="Roboto"/>
              <a:ea typeface="Roboto"/>
              <a:cs typeface="Roboto"/>
              <a:sym typeface="Roboto"/>
            </a:endParaRPr>
          </a:p>
          <a:p>
            <a:pPr indent="-295275" lvl="0" marL="457200" rtl="0" algn="l">
              <a:spcBef>
                <a:spcPts val="0"/>
              </a:spcBef>
              <a:spcAft>
                <a:spcPts val="0"/>
              </a:spcAft>
              <a:buClr>
                <a:schemeClr val="dk1"/>
              </a:buClr>
              <a:buSzPts val="1050"/>
              <a:buFont typeface="Roboto"/>
              <a:buAutoNum type="arabicPeriod"/>
            </a:pPr>
            <a:r>
              <a:rPr lang="en-GB" sz="1050">
                <a:solidFill>
                  <a:schemeClr val="dk1"/>
                </a:solidFill>
                <a:highlight>
                  <a:srgbClr val="FFFFFF"/>
                </a:highlight>
                <a:latin typeface="Roboto"/>
                <a:ea typeface="Roboto"/>
                <a:cs typeface="Roboto"/>
                <a:sym typeface="Roboto"/>
              </a:rPr>
              <a:t>Understand the concept of generative artificial intelligence (AI).</a:t>
            </a:r>
            <a:endParaRPr sz="1050">
              <a:solidFill>
                <a:schemeClr val="dk1"/>
              </a:solidFill>
              <a:highlight>
                <a:srgbClr val="FFFFFF"/>
              </a:highlight>
              <a:latin typeface="Roboto"/>
              <a:ea typeface="Roboto"/>
              <a:cs typeface="Roboto"/>
              <a:sym typeface="Roboto"/>
            </a:endParaRPr>
          </a:p>
          <a:p>
            <a:pPr indent="-295275" lvl="0" marL="457200" rtl="0" algn="l">
              <a:spcBef>
                <a:spcPts val="0"/>
              </a:spcBef>
              <a:spcAft>
                <a:spcPts val="0"/>
              </a:spcAft>
              <a:buClr>
                <a:schemeClr val="dk1"/>
              </a:buClr>
              <a:buSzPts val="1050"/>
              <a:buFont typeface="Roboto"/>
              <a:buAutoNum type="arabicPeriod"/>
            </a:pPr>
            <a:r>
              <a:rPr lang="en-GB" sz="1050">
                <a:solidFill>
                  <a:schemeClr val="dk1"/>
                </a:solidFill>
                <a:highlight>
                  <a:srgbClr val="FFFFFF"/>
                </a:highlight>
                <a:latin typeface="Roboto"/>
                <a:ea typeface="Roboto"/>
                <a:cs typeface="Roboto"/>
                <a:sym typeface="Roboto"/>
              </a:rPr>
              <a:t>Explore popular generative AI tools and their use with live demonstrations.</a:t>
            </a:r>
            <a:endParaRPr sz="1050">
              <a:solidFill>
                <a:schemeClr val="dk1"/>
              </a:solidFill>
              <a:highlight>
                <a:srgbClr val="FFFFFF"/>
              </a:highlight>
              <a:latin typeface="Roboto"/>
              <a:ea typeface="Roboto"/>
              <a:cs typeface="Roboto"/>
              <a:sym typeface="Roboto"/>
            </a:endParaRPr>
          </a:p>
          <a:p>
            <a:pPr indent="-295275" lvl="0" marL="457200" rtl="0" algn="l">
              <a:spcBef>
                <a:spcPts val="0"/>
              </a:spcBef>
              <a:spcAft>
                <a:spcPts val="0"/>
              </a:spcAft>
              <a:buClr>
                <a:schemeClr val="dk1"/>
              </a:buClr>
              <a:buSzPts val="1050"/>
              <a:buFont typeface="Roboto"/>
              <a:buAutoNum type="arabicPeriod"/>
            </a:pPr>
            <a:r>
              <a:rPr lang="en-GB" sz="1050">
                <a:solidFill>
                  <a:schemeClr val="dk1"/>
                </a:solidFill>
                <a:highlight>
                  <a:srgbClr val="FFFFFF"/>
                </a:highlight>
                <a:latin typeface="Roboto"/>
                <a:ea typeface="Roboto"/>
                <a:cs typeface="Roboto"/>
                <a:sym typeface="Roboto"/>
              </a:rPr>
              <a:t>Understand the pros/cons and what organisations need to consider.</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GB" sz="1050">
                <a:solidFill>
                  <a:schemeClr val="dk1"/>
                </a:solidFill>
                <a:highlight>
                  <a:srgbClr val="FFFFFF"/>
                </a:highlight>
                <a:latin typeface="Roboto"/>
                <a:ea typeface="Roboto"/>
                <a:cs typeface="Roboto"/>
                <a:sym typeface="Roboto"/>
              </a:rPr>
              <a:t>Generative Artificial Intelligence (AI) has the power to multiply human creativity but this double edge sword has drawbacks. Explore the pros and cons of Generative AI technology and its impact on various industries.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11279b70bf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11279b70bf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https://online.wharton.upenn.edu/blog/how-do-businesses-use-artificial-intelligence/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dc6b645cf0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dc6b645cf0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https://online.wharton.upenn.edu/blog/how-do-businesses-use-artificial-intelligence/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025943680c_0_7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025943680c_0_7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11279b70bf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11279b70bf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025943680c_0_7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025943680c_0_7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2"/>
              </a:rPr>
              <a:t>https://www.makeuseof.com/things-you-can-do-with-chatgpt/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025943680c_0_8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025943680c_0_8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I sell sustainable toothpaste. </a:t>
            </a:r>
            <a:r>
              <a:rPr lang="en-GB"/>
              <a:t>Provide</a:t>
            </a:r>
            <a:r>
              <a:rPr lang="en-GB"/>
              <a:t> an overview of my buyer persona.</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List 5 blog titles for my website.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Write a 300 word blog about the </a:t>
            </a:r>
            <a:r>
              <a:rPr lang="en-GB"/>
              <a:t>importance</a:t>
            </a:r>
            <a:r>
              <a:rPr lang="en-GB"/>
              <a:t> of sustainable products. Include statistics and data.Include a call to action prompting buyers to buy my sustainable toothpaste products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Write a meta description for the blog</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Write an instagram post directing </a:t>
            </a:r>
            <a:r>
              <a:rPr lang="en-GB"/>
              <a:t>audiences</a:t>
            </a:r>
            <a:r>
              <a:rPr lang="en-GB"/>
              <a:t> to the blog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df68d1ee85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df68d1ee85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025943680c_0_8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025943680c_0_8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025943680c_0_8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025943680c_0_8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025943680c_0_8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025943680c_0_8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025943680c_0_7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025943680c_0_7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f9f819da9b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1f9f819da9b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ChatGPT being incorporated to other apps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Intercom: ChatGPT can route or resolve queries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11279b70b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11279b70b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27b68979d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27b68979d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https://www.digitaltrends.com/computing/chatgpt-4-everything-we-know-so-far/</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025943680c_0_6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025943680c_0_6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11279b70bf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11279b70bf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dca46015bc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1dca46015bc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u="sng">
                <a:solidFill>
                  <a:schemeClr val="hlink"/>
                </a:solidFill>
                <a:hlinkClick r:id="rId2"/>
              </a:rPr>
              <a:t>https://www.synthesia.io/</a:t>
            </a:r>
            <a:r>
              <a:rPr lang="en-GB"/>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u="sng">
                <a:solidFill>
                  <a:schemeClr val="hlink"/>
                </a:solidFill>
                <a:hlinkClick r:id="rId3"/>
              </a:rPr>
              <a:t>https://share.synthesia.io/9fe94fab-03b1-423c-960e-42fadc4beef6</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11279b70bf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11279b70bf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https://www.slidesai.io/</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11279b70bf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211279b70bf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https://www.jasper.ai/</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dc6b645cf0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1dc6b645cf0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https://www.trymaverick.com/blog-posts/are-deep-fakes-all-evil-when-can-they-be-used-for-good</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dc6b645cf0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1dc6b645cf0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050042717e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050042717e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11279b70bf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211279b70bf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025943680c_0_6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2025943680c_0_6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11279b70bf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11279b70bf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11279b70b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211279b70b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025943680c_0_7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2025943680c_0_7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025943680c_0_7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2025943680c_0_7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025943680c_0_7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2025943680c_0_7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025943680c_0_7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2025943680c_0_7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1729c03f29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21729c03f29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https://www.trymaverick.com/blog-posts/are-deep-fakes-all-evil-when-can-they-be-used-for-good</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21035a2dd7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221035a2dd7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https://www.trymaverick.com/blog-posts/are-deep-fakes-all-evil-when-can-they-be-used-for-good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025943680c_0_6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025943680c_0_6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1df65b2fe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21df65b2fe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https://www.trymaverick.com/blog-posts/are-deep-fakes-all-evil-when-can-they-be-used-for-good</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025943680c_0_7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2025943680c_0_7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https://www.businessinsider.com/chatgpt-midjourney-ai-write-illustrate-childrens-book-one-weekend-alice-2023-1?r=US&amp;IR=T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1df68d1ee85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1df68d1ee85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025943680c_0_7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2025943680c_0_7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1dc6b645cf0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1dc6b645cf0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https://online.wharton.upenn.edu/blog/how-do-businesses-use-artificial-intelligence/</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1df68d1ee8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1df68d1ee8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https://www.bcg.com/publications/2023/ceo-guide-to-ai-revolution?</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1df68d1ee85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1df68d1ee85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https://www.bcg.com/publications/2023/ceo-guide-to-ai-revolution?</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1df68d1ee85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1df68d1ee85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https://www.bcg.com/publications/2023/ceo-guide-to-ai-revolution?</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21035a2dd7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221035a2dd7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1f9f819da9b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1f9f819da9b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11279b70bf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11279b70bf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11279b6fd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211279b6fd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https://www.digitaltransformationinstitute.ie/</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21035a2dd7_0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221035a2dd7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050">
                <a:solidFill>
                  <a:schemeClr val="dk1"/>
                </a:solidFill>
                <a:highlight>
                  <a:srgbClr val="FFFFFF"/>
                </a:highlight>
                <a:latin typeface="Roboto"/>
                <a:ea typeface="Roboto"/>
                <a:cs typeface="Roboto"/>
                <a:sym typeface="Roboto"/>
              </a:rPr>
              <a:t>If you are worried about the terminator and robots stealing your job then level up your skills by learning to use generative AI to create text, logos, videos, design websites, provide recommendations  and even deliver your client presentations… but can it make your coffee?</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050">
              <a:solidFill>
                <a:schemeClr val="dk1"/>
              </a:solidFill>
              <a:highlight>
                <a:srgbClr val="FFFFFF"/>
              </a:highlight>
              <a:latin typeface="Roboto"/>
              <a:ea typeface="Roboto"/>
              <a:cs typeface="Roboto"/>
              <a:sym typeface="Roboto"/>
            </a:endParaRPr>
          </a:p>
          <a:p>
            <a:pPr indent="-295275" lvl="0" marL="457200" rtl="0" algn="l">
              <a:spcBef>
                <a:spcPts val="0"/>
              </a:spcBef>
              <a:spcAft>
                <a:spcPts val="0"/>
              </a:spcAft>
              <a:buClr>
                <a:schemeClr val="dk1"/>
              </a:buClr>
              <a:buSzPts val="1050"/>
              <a:buFont typeface="Roboto"/>
              <a:buAutoNum type="arabicPeriod"/>
            </a:pPr>
            <a:r>
              <a:rPr lang="en-GB" sz="1050">
                <a:solidFill>
                  <a:schemeClr val="dk1"/>
                </a:solidFill>
                <a:highlight>
                  <a:srgbClr val="FFFFFF"/>
                </a:highlight>
                <a:latin typeface="Roboto"/>
                <a:ea typeface="Roboto"/>
                <a:cs typeface="Roboto"/>
                <a:sym typeface="Roboto"/>
              </a:rPr>
              <a:t>Understand the concept of generative artificial intelligence (AI).</a:t>
            </a:r>
            <a:endParaRPr sz="1050">
              <a:solidFill>
                <a:schemeClr val="dk1"/>
              </a:solidFill>
              <a:highlight>
                <a:srgbClr val="FFFFFF"/>
              </a:highlight>
              <a:latin typeface="Roboto"/>
              <a:ea typeface="Roboto"/>
              <a:cs typeface="Roboto"/>
              <a:sym typeface="Roboto"/>
            </a:endParaRPr>
          </a:p>
          <a:p>
            <a:pPr indent="-295275" lvl="0" marL="457200" rtl="0" algn="l">
              <a:spcBef>
                <a:spcPts val="0"/>
              </a:spcBef>
              <a:spcAft>
                <a:spcPts val="0"/>
              </a:spcAft>
              <a:buClr>
                <a:schemeClr val="dk1"/>
              </a:buClr>
              <a:buSzPts val="1050"/>
              <a:buFont typeface="Roboto"/>
              <a:buAutoNum type="arabicPeriod"/>
            </a:pPr>
            <a:r>
              <a:rPr lang="en-GB" sz="1050">
                <a:solidFill>
                  <a:schemeClr val="dk1"/>
                </a:solidFill>
                <a:highlight>
                  <a:srgbClr val="FFFFFF"/>
                </a:highlight>
                <a:latin typeface="Roboto"/>
                <a:ea typeface="Roboto"/>
                <a:cs typeface="Roboto"/>
                <a:sym typeface="Roboto"/>
              </a:rPr>
              <a:t>Explore popular generative AI tools and their use with live demonstrations.</a:t>
            </a:r>
            <a:endParaRPr sz="1050">
              <a:solidFill>
                <a:schemeClr val="dk1"/>
              </a:solidFill>
              <a:highlight>
                <a:srgbClr val="FFFFFF"/>
              </a:highlight>
              <a:latin typeface="Roboto"/>
              <a:ea typeface="Roboto"/>
              <a:cs typeface="Roboto"/>
              <a:sym typeface="Roboto"/>
            </a:endParaRPr>
          </a:p>
          <a:p>
            <a:pPr indent="-295275" lvl="0" marL="457200" rtl="0" algn="l">
              <a:spcBef>
                <a:spcPts val="0"/>
              </a:spcBef>
              <a:spcAft>
                <a:spcPts val="0"/>
              </a:spcAft>
              <a:buClr>
                <a:schemeClr val="dk1"/>
              </a:buClr>
              <a:buSzPts val="1050"/>
              <a:buFont typeface="Roboto"/>
              <a:buAutoNum type="arabicPeriod"/>
            </a:pPr>
            <a:r>
              <a:rPr lang="en-GB" sz="1050">
                <a:solidFill>
                  <a:schemeClr val="dk1"/>
                </a:solidFill>
                <a:highlight>
                  <a:srgbClr val="FFFFFF"/>
                </a:highlight>
                <a:latin typeface="Roboto"/>
                <a:ea typeface="Roboto"/>
                <a:cs typeface="Roboto"/>
                <a:sym typeface="Roboto"/>
              </a:rPr>
              <a:t>Understand the pros/cons and what organisations need to consider.</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05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GB" sz="1050">
                <a:solidFill>
                  <a:schemeClr val="dk1"/>
                </a:solidFill>
                <a:highlight>
                  <a:srgbClr val="FFFFFF"/>
                </a:highlight>
                <a:latin typeface="Roboto"/>
                <a:ea typeface="Roboto"/>
                <a:cs typeface="Roboto"/>
                <a:sym typeface="Roboto"/>
              </a:rPr>
              <a:t>Generative Artificial Intelligence (AI) has the power to multiply human creativity but this double edge sword has drawbacks. Explore the pros and cons of Generative AI technology and its impact on various industries.</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1f9f819da9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1f9f819da9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https://www.gartner.com/en/articles/4-emerging-technologies-you-need-to-know-about?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025943680c_0_6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025943680c_0_6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025943680c_0_7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025943680c_0_7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025943680c_0_8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025943680c_0_8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025943680c_0_7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025943680c_0_7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500">
                <a:solidFill>
                  <a:schemeClr val="dk1"/>
                </a:solidFill>
                <a:highlight>
                  <a:srgbClr val="FFFFFF"/>
                </a:highlight>
                <a:latin typeface="Roboto"/>
                <a:ea typeface="Roboto"/>
                <a:cs typeface="Roboto"/>
                <a:sym typeface="Roboto"/>
              </a:rPr>
              <a:t> Generative AI refers to a type of artificial intelligence that uses algorithms to create new data that is similar to existing data. This is in contrast to traditional AI models, which only classify or analyze existing data.</a:t>
            </a:r>
            <a:endParaRPr sz="15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t/>
            </a:r>
            <a:endParaRPr sz="1500">
              <a:solidFill>
                <a:schemeClr val="dk1"/>
              </a:solidFill>
              <a:highlight>
                <a:srgbClr val="FFFFFF"/>
              </a:highlight>
              <a:latin typeface="Roboto"/>
              <a:ea typeface="Roboto"/>
              <a:cs typeface="Roboto"/>
              <a:sym typeface="Roboto"/>
            </a:endParaRPr>
          </a:p>
          <a:p>
            <a:pPr indent="0" lvl="0" marL="0" rtl="0" algn="l">
              <a:spcBef>
                <a:spcPts val="0"/>
              </a:spcBef>
              <a:spcAft>
                <a:spcPts val="0"/>
              </a:spcAft>
              <a:buNone/>
            </a:pPr>
            <a:r>
              <a:rPr lang="en-GB" sz="1500" u="sng">
                <a:solidFill>
                  <a:schemeClr val="hlink"/>
                </a:solidFill>
                <a:highlight>
                  <a:srgbClr val="FFFFFF"/>
                </a:highlight>
                <a:latin typeface="Roboto"/>
                <a:ea typeface="Roboto"/>
                <a:cs typeface="Roboto"/>
                <a:sym typeface="Roboto"/>
                <a:hlinkClick r:id="rId2"/>
              </a:rPr>
              <a:t>Techopedia</a:t>
            </a:r>
            <a:r>
              <a:rPr lang="en-GB" sz="1500">
                <a:solidFill>
                  <a:schemeClr val="dk1"/>
                </a:solidFill>
                <a:highlight>
                  <a:srgbClr val="FFFFFF"/>
                </a:highlight>
                <a:latin typeface="Roboto"/>
                <a:ea typeface="Roboto"/>
                <a:cs typeface="Roboto"/>
                <a:sym typeface="Roboto"/>
              </a:rPr>
              <a:t> describe generative AI as broad label that's used to describe any type of artificial intelligence that uses unsupervised learning algorithms to create new digital images, video, audio, text or code. According to </a:t>
            </a:r>
            <a:r>
              <a:rPr lang="en-GB" sz="1500" u="sng">
                <a:solidFill>
                  <a:schemeClr val="hlink"/>
                </a:solidFill>
                <a:highlight>
                  <a:srgbClr val="FFFFFF"/>
                </a:highlight>
                <a:latin typeface="Roboto"/>
                <a:ea typeface="Roboto"/>
                <a:cs typeface="Roboto"/>
                <a:sym typeface="Roboto"/>
                <a:hlinkClick r:id="rId3"/>
              </a:rPr>
              <a:t>McKinsey</a:t>
            </a:r>
            <a:r>
              <a:rPr lang="en-GB" sz="1500">
                <a:solidFill>
                  <a:schemeClr val="dk1"/>
                </a:solidFill>
                <a:highlight>
                  <a:srgbClr val="FFFFFF"/>
                </a:highlight>
                <a:latin typeface="Roboto"/>
                <a:ea typeface="Roboto"/>
                <a:cs typeface="Roboto"/>
                <a:sym typeface="Roboto"/>
              </a:rPr>
              <a:t>, generative AI and other foundation models are changing the AI game, taking assistive technology to a new level, reducing application development time, and bringing powerful capabilities to nontechnical users.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b="0" l="0" r="0" t="0"/>
          <a:stretch/>
        </p:blipFill>
        <p:spPr>
          <a:xfrm>
            <a:off x="0" y="0"/>
            <a:ext cx="1673774" cy="941501"/>
          </a:xfrm>
          <a:prstGeom prst="rect">
            <a:avLst/>
          </a:prstGeom>
          <a:noFill/>
          <a:ln>
            <a:noFill/>
          </a:ln>
        </p:spPr>
      </p:pic>
      <p:sp>
        <p:nvSpPr>
          <p:cNvPr id="10" name="Google Shape;10;p2"/>
          <p:cNvSpPr txBox="1"/>
          <p:nvPr>
            <p:ph type="title"/>
          </p:nvPr>
        </p:nvSpPr>
        <p:spPr>
          <a:xfrm>
            <a:off x="684500" y="1098100"/>
            <a:ext cx="3299400" cy="5724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D88DCA"/>
              </a:buClr>
              <a:buSzPts val="3100"/>
              <a:buFont typeface="Georgia"/>
              <a:buNone/>
              <a:defRPr sz="3100">
                <a:solidFill>
                  <a:srgbClr val="D88DCA"/>
                </a:solidFill>
                <a:latin typeface="Georgia"/>
                <a:ea typeface="Georgia"/>
                <a:cs typeface="Georgia"/>
                <a:sym typeface="Georgia"/>
              </a:defRPr>
            </a:lvl1pPr>
            <a:lvl2pPr lvl="1"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2pPr>
            <a:lvl3pPr lvl="2"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3pPr>
            <a:lvl4pPr lvl="3"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4pPr>
            <a:lvl5pPr lvl="4"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5pPr>
            <a:lvl6pPr lvl="5"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6pPr>
            <a:lvl7pPr lvl="6"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7pPr>
            <a:lvl8pPr lvl="7"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8pPr>
            <a:lvl9pPr lvl="8"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9pPr>
          </a:lstStyle>
          <a:p/>
        </p:txBody>
      </p:sp>
      <p:sp>
        <p:nvSpPr>
          <p:cNvPr id="11" name="Google Shape;11;p2"/>
          <p:cNvSpPr txBox="1"/>
          <p:nvPr>
            <p:ph idx="1" type="subTitle"/>
          </p:nvPr>
        </p:nvSpPr>
        <p:spPr>
          <a:xfrm>
            <a:off x="710025" y="2300175"/>
            <a:ext cx="3324300" cy="7929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rgbClr val="006EB8"/>
              </a:buClr>
              <a:buSzPts val="1200"/>
              <a:buNone/>
              <a:defRPr sz="1200">
                <a:solidFill>
                  <a:srgbClr val="006EB8"/>
                </a:solidFill>
              </a:defRPr>
            </a:lvl1pPr>
            <a:lvl2pPr lvl="1" algn="l">
              <a:lnSpc>
                <a:spcPct val="115000"/>
              </a:lnSpc>
              <a:spcBef>
                <a:spcPts val="0"/>
              </a:spcBef>
              <a:spcAft>
                <a:spcPts val="0"/>
              </a:spcAft>
              <a:buClr>
                <a:srgbClr val="006EB8"/>
              </a:buClr>
              <a:buSzPts val="1200"/>
              <a:buNone/>
              <a:defRPr sz="1200">
                <a:solidFill>
                  <a:srgbClr val="006EB8"/>
                </a:solidFill>
              </a:defRPr>
            </a:lvl2pPr>
            <a:lvl3pPr lvl="2" algn="l">
              <a:lnSpc>
                <a:spcPct val="115000"/>
              </a:lnSpc>
              <a:spcBef>
                <a:spcPts val="0"/>
              </a:spcBef>
              <a:spcAft>
                <a:spcPts val="0"/>
              </a:spcAft>
              <a:buClr>
                <a:srgbClr val="006EB8"/>
              </a:buClr>
              <a:buSzPts val="1200"/>
              <a:buNone/>
              <a:defRPr sz="1200">
                <a:solidFill>
                  <a:srgbClr val="006EB8"/>
                </a:solidFill>
              </a:defRPr>
            </a:lvl3pPr>
            <a:lvl4pPr lvl="3" algn="l">
              <a:lnSpc>
                <a:spcPct val="115000"/>
              </a:lnSpc>
              <a:spcBef>
                <a:spcPts val="0"/>
              </a:spcBef>
              <a:spcAft>
                <a:spcPts val="0"/>
              </a:spcAft>
              <a:buClr>
                <a:srgbClr val="006EB8"/>
              </a:buClr>
              <a:buSzPts val="1200"/>
              <a:buNone/>
              <a:defRPr sz="1200">
                <a:solidFill>
                  <a:srgbClr val="006EB8"/>
                </a:solidFill>
              </a:defRPr>
            </a:lvl4pPr>
            <a:lvl5pPr lvl="4" algn="l">
              <a:lnSpc>
                <a:spcPct val="115000"/>
              </a:lnSpc>
              <a:spcBef>
                <a:spcPts val="0"/>
              </a:spcBef>
              <a:spcAft>
                <a:spcPts val="0"/>
              </a:spcAft>
              <a:buClr>
                <a:srgbClr val="006EB8"/>
              </a:buClr>
              <a:buSzPts val="1200"/>
              <a:buNone/>
              <a:defRPr sz="1200">
                <a:solidFill>
                  <a:srgbClr val="006EB8"/>
                </a:solidFill>
              </a:defRPr>
            </a:lvl5pPr>
            <a:lvl6pPr lvl="5" algn="l">
              <a:lnSpc>
                <a:spcPct val="115000"/>
              </a:lnSpc>
              <a:spcBef>
                <a:spcPts val="0"/>
              </a:spcBef>
              <a:spcAft>
                <a:spcPts val="0"/>
              </a:spcAft>
              <a:buClr>
                <a:srgbClr val="006EB8"/>
              </a:buClr>
              <a:buSzPts val="1200"/>
              <a:buNone/>
              <a:defRPr sz="1200">
                <a:solidFill>
                  <a:srgbClr val="006EB8"/>
                </a:solidFill>
              </a:defRPr>
            </a:lvl6pPr>
            <a:lvl7pPr lvl="6" algn="l">
              <a:lnSpc>
                <a:spcPct val="115000"/>
              </a:lnSpc>
              <a:spcBef>
                <a:spcPts val="0"/>
              </a:spcBef>
              <a:spcAft>
                <a:spcPts val="0"/>
              </a:spcAft>
              <a:buClr>
                <a:srgbClr val="006EB8"/>
              </a:buClr>
              <a:buSzPts val="1200"/>
              <a:buNone/>
              <a:defRPr sz="1200">
                <a:solidFill>
                  <a:srgbClr val="006EB8"/>
                </a:solidFill>
              </a:defRPr>
            </a:lvl7pPr>
            <a:lvl8pPr lvl="7" algn="l">
              <a:lnSpc>
                <a:spcPct val="115000"/>
              </a:lnSpc>
              <a:spcBef>
                <a:spcPts val="0"/>
              </a:spcBef>
              <a:spcAft>
                <a:spcPts val="0"/>
              </a:spcAft>
              <a:buClr>
                <a:srgbClr val="006EB8"/>
              </a:buClr>
              <a:buSzPts val="1200"/>
              <a:buNone/>
              <a:defRPr sz="1200">
                <a:solidFill>
                  <a:srgbClr val="006EB8"/>
                </a:solidFill>
              </a:defRPr>
            </a:lvl8pPr>
            <a:lvl9pPr lvl="8" algn="l">
              <a:lnSpc>
                <a:spcPct val="115000"/>
              </a:lnSpc>
              <a:spcBef>
                <a:spcPts val="0"/>
              </a:spcBef>
              <a:spcAft>
                <a:spcPts val="0"/>
              </a:spcAft>
              <a:buClr>
                <a:srgbClr val="006EB8"/>
              </a:buClr>
              <a:buSzPts val="1200"/>
              <a:buNone/>
              <a:defRPr sz="1200">
                <a:solidFill>
                  <a:srgbClr val="006EB8"/>
                </a:solidFill>
              </a:defRPr>
            </a:lvl9pPr>
          </a:lstStyle>
          <a:p/>
        </p:txBody>
      </p:sp>
      <p:sp>
        <p:nvSpPr>
          <p:cNvPr id="12" name="Google Shape;12;p2"/>
          <p:cNvSpPr txBox="1"/>
          <p:nvPr>
            <p:ph idx="2" type="body"/>
          </p:nvPr>
        </p:nvSpPr>
        <p:spPr>
          <a:xfrm>
            <a:off x="723825" y="3047125"/>
            <a:ext cx="3324300" cy="482700"/>
          </a:xfrm>
          <a:prstGeom prst="rect">
            <a:avLst/>
          </a:prstGeom>
          <a:noFill/>
          <a:ln>
            <a:noFill/>
          </a:ln>
        </p:spPr>
        <p:txBody>
          <a:bodyPr anchorCtr="0" anchor="t" bIns="0" lIns="0" spcFirstLastPara="1" rIns="0" wrap="square" tIns="0">
            <a:normAutofit/>
          </a:bodyPr>
          <a:lstStyle>
            <a:lvl1pPr indent="-292100" lvl="0" marL="457200" algn="l">
              <a:lnSpc>
                <a:spcPct val="115000"/>
              </a:lnSpc>
              <a:spcBef>
                <a:spcPts val="0"/>
              </a:spcBef>
              <a:spcAft>
                <a:spcPts val="0"/>
              </a:spcAft>
              <a:buClr>
                <a:srgbClr val="1D082A"/>
              </a:buClr>
              <a:buSzPts val="1000"/>
              <a:buChar char="●"/>
              <a:defRPr sz="1000">
                <a:solidFill>
                  <a:srgbClr val="1D082A"/>
                </a:solidFill>
              </a:defRPr>
            </a:lvl1pPr>
            <a:lvl2pPr indent="-292100" lvl="1" marL="914400" algn="l">
              <a:lnSpc>
                <a:spcPct val="115000"/>
              </a:lnSpc>
              <a:spcBef>
                <a:spcPts val="0"/>
              </a:spcBef>
              <a:spcAft>
                <a:spcPts val="0"/>
              </a:spcAft>
              <a:buClr>
                <a:srgbClr val="1D082A"/>
              </a:buClr>
              <a:buSzPts val="1000"/>
              <a:buChar char="○"/>
              <a:defRPr sz="1000">
                <a:solidFill>
                  <a:srgbClr val="1D082A"/>
                </a:solidFill>
              </a:defRPr>
            </a:lvl2pPr>
            <a:lvl3pPr indent="-292100" lvl="2" marL="1371600" algn="l">
              <a:lnSpc>
                <a:spcPct val="115000"/>
              </a:lnSpc>
              <a:spcBef>
                <a:spcPts val="0"/>
              </a:spcBef>
              <a:spcAft>
                <a:spcPts val="0"/>
              </a:spcAft>
              <a:buClr>
                <a:srgbClr val="1D082A"/>
              </a:buClr>
              <a:buSzPts val="1000"/>
              <a:buChar char="■"/>
              <a:defRPr sz="1000">
                <a:solidFill>
                  <a:srgbClr val="1D082A"/>
                </a:solidFill>
              </a:defRPr>
            </a:lvl3pPr>
            <a:lvl4pPr indent="-292100" lvl="3" marL="1828800" algn="l">
              <a:lnSpc>
                <a:spcPct val="115000"/>
              </a:lnSpc>
              <a:spcBef>
                <a:spcPts val="0"/>
              </a:spcBef>
              <a:spcAft>
                <a:spcPts val="0"/>
              </a:spcAft>
              <a:buClr>
                <a:srgbClr val="1D082A"/>
              </a:buClr>
              <a:buSzPts val="1000"/>
              <a:buChar char="●"/>
              <a:defRPr sz="1000">
                <a:solidFill>
                  <a:srgbClr val="1D082A"/>
                </a:solidFill>
              </a:defRPr>
            </a:lvl4pPr>
            <a:lvl5pPr indent="-292100" lvl="4" marL="2286000" algn="l">
              <a:lnSpc>
                <a:spcPct val="115000"/>
              </a:lnSpc>
              <a:spcBef>
                <a:spcPts val="0"/>
              </a:spcBef>
              <a:spcAft>
                <a:spcPts val="0"/>
              </a:spcAft>
              <a:buClr>
                <a:srgbClr val="1D082A"/>
              </a:buClr>
              <a:buSzPts val="1000"/>
              <a:buChar char="○"/>
              <a:defRPr sz="1000">
                <a:solidFill>
                  <a:srgbClr val="1D082A"/>
                </a:solidFill>
              </a:defRPr>
            </a:lvl5pPr>
            <a:lvl6pPr indent="-292100" lvl="5" marL="2743200" algn="l">
              <a:lnSpc>
                <a:spcPct val="115000"/>
              </a:lnSpc>
              <a:spcBef>
                <a:spcPts val="0"/>
              </a:spcBef>
              <a:spcAft>
                <a:spcPts val="0"/>
              </a:spcAft>
              <a:buClr>
                <a:srgbClr val="1D082A"/>
              </a:buClr>
              <a:buSzPts val="1000"/>
              <a:buChar char="■"/>
              <a:defRPr sz="1000">
                <a:solidFill>
                  <a:srgbClr val="1D082A"/>
                </a:solidFill>
              </a:defRPr>
            </a:lvl6pPr>
            <a:lvl7pPr indent="-292100" lvl="6" marL="3200400" algn="l">
              <a:lnSpc>
                <a:spcPct val="115000"/>
              </a:lnSpc>
              <a:spcBef>
                <a:spcPts val="0"/>
              </a:spcBef>
              <a:spcAft>
                <a:spcPts val="0"/>
              </a:spcAft>
              <a:buClr>
                <a:srgbClr val="1D082A"/>
              </a:buClr>
              <a:buSzPts val="1000"/>
              <a:buChar char="●"/>
              <a:defRPr sz="1000">
                <a:solidFill>
                  <a:srgbClr val="1D082A"/>
                </a:solidFill>
              </a:defRPr>
            </a:lvl7pPr>
            <a:lvl8pPr indent="-292100" lvl="7" marL="3657600" algn="l">
              <a:lnSpc>
                <a:spcPct val="115000"/>
              </a:lnSpc>
              <a:spcBef>
                <a:spcPts val="0"/>
              </a:spcBef>
              <a:spcAft>
                <a:spcPts val="0"/>
              </a:spcAft>
              <a:buClr>
                <a:srgbClr val="1D082A"/>
              </a:buClr>
              <a:buSzPts val="1000"/>
              <a:buChar char="○"/>
              <a:defRPr sz="1000">
                <a:solidFill>
                  <a:srgbClr val="1D082A"/>
                </a:solidFill>
              </a:defRPr>
            </a:lvl8pPr>
            <a:lvl9pPr indent="-292100" lvl="8" marL="4114800" algn="l">
              <a:lnSpc>
                <a:spcPct val="115000"/>
              </a:lnSpc>
              <a:spcBef>
                <a:spcPts val="0"/>
              </a:spcBef>
              <a:spcAft>
                <a:spcPts val="0"/>
              </a:spcAft>
              <a:buClr>
                <a:srgbClr val="1D082A"/>
              </a:buClr>
              <a:buSzPts val="1000"/>
              <a:buChar char="■"/>
              <a:defRPr sz="1000">
                <a:solidFill>
                  <a:srgbClr val="1D082A"/>
                </a:solidFill>
              </a:defRPr>
            </a:lvl9pPr>
          </a:lstStyle>
          <a:p/>
        </p:txBody>
      </p:sp>
    </p:spTree>
  </p:cSld>
  <p:clrMapOvr>
    <a:masterClrMapping/>
  </p:clrMapOvr>
  <p:extLst>
    <p:ext uri="{DCECCB84-F9BA-43D5-87BE-67443E8EF086}">
      <p15:sldGuideLst>
        <p15:guide id="1" orient="horz" pos="154">
          <p15:clr>
            <a:srgbClr val="FA7B17"/>
          </p15:clr>
        </p15:guide>
        <p15:guide id="2" pos="151">
          <p15:clr>
            <a:srgbClr val="FA7B17"/>
          </p15:clr>
        </p15:guide>
        <p15:guide id="3" orient="horz" pos="497">
          <p15:clr>
            <a:srgbClr val="FA7B17"/>
          </p15:clr>
        </p15:guide>
        <p15:guide id="4" pos="923">
          <p15:clr>
            <a:srgbClr val="FA7B17"/>
          </p15:clr>
        </p15:guide>
        <p15:guide id="5" pos="431">
          <p15:clr>
            <a:srgbClr val="FA7B17"/>
          </p15:clr>
        </p15:guide>
        <p15:guide id="6" orient="horz" pos="3037">
          <p15:clr>
            <a:srgbClr val="FA7B17"/>
          </p15:clr>
        </p15:guide>
        <p15:guide id="7" pos="5616">
          <p15:clr>
            <a:srgbClr val="FA7B17"/>
          </p15:clr>
        </p15:guide>
        <p15:guide id="8" orient="horz" pos="2964">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9" name="Google Shape;49;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p:nvPr/>
        </p:nvSpPr>
        <p:spPr>
          <a:xfrm>
            <a:off x="0" y="-100"/>
            <a:ext cx="9144000" cy="5143500"/>
          </a:xfrm>
          <a:prstGeom prst="rect">
            <a:avLst/>
          </a:prstGeom>
          <a:solidFill>
            <a:srgbClr val="1D0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pic>
        <p:nvPicPr>
          <p:cNvPr id="53" name="Google Shape;53;p12"/>
          <p:cNvPicPr preferRelativeResize="0"/>
          <p:nvPr/>
        </p:nvPicPr>
        <p:blipFill rotWithShape="1">
          <a:blip r:embed="rId2">
            <a:alphaModFix/>
          </a:blip>
          <a:srcRect b="0" l="5205" r="5196" t="0"/>
          <a:stretch/>
        </p:blipFill>
        <p:spPr>
          <a:xfrm>
            <a:off x="0" y="0"/>
            <a:ext cx="4317209" cy="5143499"/>
          </a:xfrm>
          <a:prstGeom prst="rect">
            <a:avLst/>
          </a:prstGeom>
          <a:noFill/>
          <a:ln>
            <a:noFill/>
          </a:ln>
        </p:spPr>
      </p:pic>
      <p:sp>
        <p:nvSpPr>
          <p:cNvPr id="54" name="Google Shape;54;p12"/>
          <p:cNvSpPr/>
          <p:nvPr>
            <p:ph idx="2" type="pic"/>
          </p:nvPr>
        </p:nvSpPr>
        <p:spPr>
          <a:xfrm>
            <a:off x="100" y="-10300"/>
            <a:ext cx="4317000" cy="5163900"/>
          </a:xfrm>
          <a:prstGeom prst="rect">
            <a:avLst/>
          </a:prstGeom>
          <a:noFill/>
          <a:ln>
            <a:noFill/>
          </a:ln>
        </p:spPr>
      </p:sp>
      <p:pic>
        <p:nvPicPr>
          <p:cNvPr id="55" name="Google Shape;55;p12"/>
          <p:cNvPicPr preferRelativeResize="0"/>
          <p:nvPr/>
        </p:nvPicPr>
        <p:blipFill rotWithShape="1">
          <a:blip r:embed="rId3">
            <a:alphaModFix/>
          </a:blip>
          <a:srcRect b="0" l="0" r="0" t="0"/>
          <a:stretch/>
        </p:blipFill>
        <p:spPr>
          <a:xfrm>
            <a:off x="0" y="0"/>
            <a:ext cx="1673774" cy="941501"/>
          </a:xfrm>
          <a:prstGeom prst="rect">
            <a:avLst/>
          </a:prstGeom>
          <a:noFill/>
          <a:ln>
            <a:noFill/>
          </a:ln>
        </p:spPr>
      </p:pic>
      <p:sp>
        <p:nvSpPr>
          <p:cNvPr id="56" name="Google Shape;56;p12"/>
          <p:cNvSpPr txBox="1"/>
          <p:nvPr>
            <p:ph type="title"/>
          </p:nvPr>
        </p:nvSpPr>
        <p:spPr>
          <a:xfrm>
            <a:off x="5039625" y="1098100"/>
            <a:ext cx="3299400" cy="5724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D88DCA"/>
              </a:buClr>
              <a:buSzPts val="3100"/>
              <a:buFont typeface="Georgia"/>
              <a:buNone/>
              <a:defRPr sz="3100">
                <a:solidFill>
                  <a:srgbClr val="D88DCA"/>
                </a:solidFill>
                <a:latin typeface="Georgia"/>
                <a:ea typeface="Georgia"/>
                <a:cs typeface="Georgia"/>
                <a:sym typeface="Georgia"/>
              </a:defRPr>
            </a:lvl1pPr>
            <a:lvl2pPr lvl="1"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2pPr>
            <a:lvl3pPr lvl="2"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3pPr>
            <a:lvl4pPr lvl="3"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4pPr>
            <a:lvl5pPr lvl="4"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5pPr>
            <a:lvl6pPr lvl="5"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6pPr>
            <a:lvl7pPr lvl="6"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7pPr>
            <a:lvl8pPr lvl="7"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8pPr>
            <a:lvl9pPr lvl="8"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9pPr>
          </a:lstStyle>
          <a:p/>
        </p:txBody>
      </p:sp>
      <p:sp>
        <p:nvSpPr>
          <p:cNvPr id="57" name="Google Shape;57;p12"/>
          <p:cNvSpPr txBox="1"/>
          <p:nvPr>
            <p:ph idx="1" type="subTitle"/>
          </p:nvPr>
        </p:nvSpPr>
        <p:spPr>
          <a:xfrm>
            <a:off x="5065150" y="2300175"/>
            <a:ext cx="3324300" cy="7929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rgbClr val="F7F6F2"/>
              </a:buClr>
              <a:buSzPts val="1200"/>
              <a:buNone/>
              <a:defRPr sz="1200">
                <a:solidFill>
                  <a:srgbClr val="F7F6F2"/>
                </a:solidFill>
              </a:defRPr>
            </a:lvl1pPr>
            <a:lvl2pPr lvl="1" algn="l">
              <a:lnSpc>
                <a:spcPct val="115000"/>
              </a:lnSpc>
              <a:spcBef>
                <a:spcPts val="0"/>
              </a:spcBef>
              <a:spcAft>
                <a:spcPts val="0"/>
              </a:spcAft>
              <a:buClr>
                <a:srgbClr val="F7F6F2"/>
              </a:buClr>
              <a:buSzPts val="1200"/>
              <a:buNone/>
              <a:defRPr sz="1200">
                <a:solidFill>
                  <a:srgbClr val="F7F6F2"/>
                </a:solidFill>
              </a:defRPr>
            </a:lvl2pPr>
            <a:lvl3pPr lvl="2" algn="l">
              <a:lnSpc>
                <a:spcPct val="115000"/>
              </a:lnSpc>
              <a:spcBef>
                <a:spcPts val="0"/>
              </a:spcBef>
              <a:spcAft>
                <a:spcPts val="0"/>
              </a:spcAft>
              <a:buClr>
                <a:srgbClr val="F7F6F2"/>
              </a:buClr>
              <a:buSzPts val="1200"/>
              <a:buNone/>
              <a:defRPr sz="1200">
                <a:solidFill>
                  <a:srgbClr val="F7F6F2"/>
                </a:solidFill>
              </a:defRPr>
            </a:lvl3pPr>
            <a:lvl4pPr lvl="3" algn="l">
              <a:lnSpc>
                <a:spcPct val="115000"/>
              </a:lnSpc>
              <a:spcBef>
                <a:spcPts val="0"/>
              </a:spcBef>
              <a:spcAft>
                <a:spcPts val="0"/>
              </a:spcAft>
              <a:buClr>
                <a:srgbClr val="F7F6F2"/>
              </a:buClr>
              <a:buSzPts val="1200"/>
              <a:buNone/>
              <a:defRPr sz="1200">
                <a:solidFill>
                  <a:srgbClr val="F7F6F2"/>
                </a:solidFill>
              </a:defRPr>
            </a:lvl4pPr>
            <a:lvl5pPr lvl="4" algn="l">
              <a:lnSpc>
                <a:spcPct val="115000"/>
              </a:lnSpc>
              <a:spcBef>
                <a:spcPts val="0"/>
              </a:spcBef>
              <a:spcAft>
                <a:spcPts val="0"/>
              </a:spcAft>
              <a:buClr>
                <a:srgbClr val="F7F6F2"/>
              </a:buClr>
              <a:buSzPts val="1200"/>
              <a:buNone/>
              <a:defRPr sz="1200">
                <a:solidFill>
                  <a:srgbClr val="F7F6F2"/>
                </a:solidFill>
              </a:defRPr>
            </a:lvl5pPr>
            <a:lvl6pPr lvl="5" algn="l">
              <a:lnSpc>
                <a:spcPct val="115000"/>
              </a:lnSpc>
              <a:spcBef>
                <a:spcPts val="0"/>
              </a:spcBef>
              <a:spcAft>
                <a:spcPts val="0"/>
              </a:spcAft>
              <a:buClr>
                <a:srgbClr val="F7F6F2"/>
              </a:buClr>
              <a:buSzPts val="1200"/>
              <a:buNone/>
              <a:defRPr sz="1200">
                <a:solidFill>
                  <a:srgbClr val="F7F6F2"/>
                </a:solidFill>
              </a:defRPr>
            </a:lvl6pPr>
            <a:lvl7pPr lvl="6" algn="l">
              <a:lnSpc>
                <a:spcPct val="115000"/>
              </a:lnSpc>
              <a:spcBef>
                <a:spcPts val="0"/>
              </a:spcBef>
              <a:spcAft>
                <a:spcPts val="0"/>
              </a:spcAft>
              <a:buClr>
                <a:srgbClr val="F7F6F2"/>
              </a:buClr>
              <a:buSzPts val="1200"/>
              <a:buNone/>
              <a:defRPr sz="1200">
                <a:solidFill>
                  <a:srgbClr val="F7F6F2"/>
                </a:solidFill>
              </a:defRPr>
            </a:lvl7pPr>
            <a:lvl8pPr lvl="7" algn="l">
              <a:lnSpc>
                <a:spcPct val="115000"/>
              </a:lnSpc>
              <a:spcBef>
                <a:spcPts val="0"/>
              </a:spcBef>
              <a:spcAft>
                <a:spcPts val="0"/>
              </a:spcAft>
              <a:buClr>
                <a:srgbClr val="F7F6F2"/>
              </a:buClr>
              <a:buSzPts val="1200"/>
              <a:buNone/>
              <a:defRPr sz="1200">
                <a:solidFill>
                  <a:srgbClr val="F7F6F2"/>
                </a:solidFill>
              </a:defRPr>
            </a:lvl8pPr>
            <a:lvl9pPr lvl="8" algn="l">
              <a:lnSpc>
                <a:spcPct val="115000"/>
              </a:lnSpc>
              <a:spcBef>
                <a:spcPts val="0"/>
              </a:spcBef>
              <a:spcAft>
                <a:spcPts val="0"/>
              </a:spcAft>
              <a:buClr>
                <a:srgbClr val="F7F6F2"/>
              </a:buClr>
              <a:buSzPts val="1200"/>
              <a:buNone/>
              <a:defRPr sz="1200">
                <a:solidFill>
                  <a:srgbClr val="F7F6F2"/>
                </a:solidFill>
              </a:defRPr>
            </a:lvl9pPr>
          </a:lstStyle>
          <a:p/>
        </p:txBody>
      </p:sp>
      <p:sp>
        <p:nvSpPr>
          <p:cNvPr id="58" name="Google Shape;58;p12"/>
          <p:cNvSpPr txBox="1"/>
          <p:nvPr>
            <p:ph idx="3" type="body"/>
          </p:nvPr>
        </p:nvSpPr>
        <p:spPr>
          <a:xfrm>
            <a:off x="5078950" y="3467775"/>
            <a:ext cx="3324300" cy="482700"/>
          </a:xfrm>
          <a:prstGeom prst="rect">
            <a:avLst/>
          </a:prstGeom>
          <a:noFill/>
          <a:ln>
            <a:noFill/>
          </a:ln>
        </p:spPr>
        <p:txBody>
          <a:bodyPr anchorCtr="0" anchor="t" bIns="0" lIns="0" spcFirstLastPara="1" rIns="0" wrap="square" tIns="0">
            <a:normAutofit/>
          </a:bodyPr>
          <a:lstStyle>
            <a:lvl1pPr indent="-292100" lvl="0" marL="457200" algn="l">
              <a:lnSpc>
                <a:spcPct val="115000"/>
              </a:lnSpc>
              <a:spcBef>
                <a:spcPts val="0"/>
              </a:spcBef>
              <a:spcAft>
                <a:spcPts val="0"/>
              </a:spcAft>
              <a:buClr>
                <a:srgbClr val="F7F6F2"/>
              </a:buClr>
              <a:buSzPts val="1000"/>
              <a:buChar char="●"/>
              <a:defRPr sz="1000">
                <a:solidFill>
                  <a:srgbClr val="F7F6F2"/>
                </a:solidFill>
              </a:defRPr>
            </a:lvl1pPr>
            <a:lvl2pPr indent="-292100" lvl="1" marL="914400" algn="l">
              <a:lnSpc>
                <a:spcPct val="115000"/>
              </a:lnSpc>
              <a:spcBef>
                <a:spcPts val="0"/>
              </a:spcBef>
              <a:spcAft>
                <a:spcPts val="0"/>
              </a:spcAft>
              <a:buClr>
                <a:srgbClr val="F7F6F2"/>
              </a:buClr>
              <a:buSzPts val="1000"/>
              <a:buChar char="○"/>
              <a:defRPr sz="1000">
                <a:solidFill>
                  <a:srgbClr val="F7F6F2"/>
                </a:solidFill>
              </a:defRPr>
            </a:lvl2pPr>
            <a:lvl3pPr indent="-292100" lvl="2" marL="1371600" algn="l">
              <a:lnSpc>
                <a:spcPct val="115000"/>
              </a:lnSpc>
              <a:spcBef>
                <a:spcPts val="0"/>
              </a:spcBef>
              <a:spcAft>
                <a:spcPts val="0"/>
              </a:spcAft>
              <a:buClr>
                <a:srgbClr val="F7F6F2"/>
              </a:buClr>
              <a:buSzPts val="1000"/>
              <a:buChar char="■"/>
              <a:defRPr sz="1000">
                <a:solidFill>
                  <a:srgbClr val="F7F6F2"/>
                </a:solidFill>
              </a:defRPr>
            </a:lvl3pPr>
            <a:lvl4pPr indent="-292100" lvl="3" marL="1828800" algn="l">
              <a:lnSpc>
                <a:spcPct val="115000"/>
              </a:lnSpc>
              <a:spcBef>
                <a:spcPts val="0"/>
              </a:spcBef>
              <a:spcAft>
                <a:spcPts val="0"/>
              </a:spcAft>
              <a:buClr>
                <a:srgbClr val="F7F6F2"/>
              </a:buClr>
              <a:buSzPts val="1000"/>
              <a:buChar char="●"/>
              <a:defRPr sz="1000">
                <a:solidFill>
                  <a:srgbClr val="F7F6F2"/>
                </a:solidFill>
              </a:defRPr>
            </a:lvl4pPr>
            <a:lvl5pPr indent="-292100" lvl="4" marL="2286000" algn="l">
              <a:lnSpc>
                <a:spcPct val="115000"/>
              </a:lnSpc>
              <a:spcBef>
                <a:spcPts val="0"/>
              </a:spcBef>
              <a:spcAft>
                <a:spcPts val="0"/>
              </a:spcAft>
              <a:buClr>
                <a:srgbClr val="F7F6F2"/>
              </a:buClr>
              <a:buSzPts val="1000"/>
              <a:buChar char="○"/>
              <a:defRPr sz="1000">
                <a:solidFill>
                  <a:srgbClr val="F7F6F2"/>
                </a:solidFill>
              </a:defRPr>
            </a:lvl5pPr>
            <a:lvl6pPr indent="-292100" lvl="5" marL="2743200" algn="l">
              <a:lnSpc>
                <a:spcPct val="115000"/>
              </a:lnSpc>
              <a:spcBef>
                <a:spcPts val="0"/>
              </a:spcBef>
              <a:spcAft>
                <a:spcPts val="0"/>
              </a:spcAft>
              <a:buClr>
                <a:srgbClr val="F7F6F2"/>
              </a:buClr>
              <a:buSzPts val="1000"/>
              <a:buChar char="■"/>
              <a:defRPr sz="1000">
                <a:solidFill>
                  <a:srgbClr val="F7F6F2"/>
                </a:solidFill>
              </a:defRPr>
            </a:lvl6pPr>
            <a:lvl7pPr indent="-292100" lvl="6" marL="3200400" algn="l">
              <a:lnSpc>
                <a:spcPct val="115000"/>
              </a:lnSpc>
              <a:spcBef>
                <a:spcPts val="0"/>
              </a:spcBef>
              <a:spcAft>
                <a:spcPts val="0"/>
              </a:spcAft>
              <a:buClr>
                <a:srgbClr val="F7F6F2"/>
              </a:buClr>
              <a:buSzPts val="1000"/>
              <a:buChar char="●"/>
              <a:defRPr sz="1000">
                <a:solidFill>
                  <a:srgbClr val="F7F6F2"/>
                </a:solidFill>
              </a:defRPr>
            </a:lvl7pPr>
            <a:lvl8pPr indent="-292100" lvl="7" marL="3657600" algn="l">
              <a:lnSpc>
                <a:spcPct val="115000"/>
              </a:lnSpc>
              <a:spcBef>
                <a:spcPts val="0"/>
              </a:spcBef>
              <a:spcAft>
                <a:spcPts val="0"/>
              </a:spcAft>
              <a:buClr>
                <a:srgbClr val="F7F6F2"/>
              </a:buClr>
              <a:buSzPts val="1000"/>
              <a:buChar char="○"/>
              <a:defRPr sz="1000">
                <a:solidFill>
                  <a:srgbClr val="F7F6F2"/>
                </a:solidFill>
              </a:defRPr>
            </a:lvl8pPr>
            <a:lvl9pPr indent="-292100" lvl="8" marL="4114800" algn="l">
              <a:lnSpc>
                <a:spcPct val="115000"/>
              </a:lnSpc>
              <a:spcBef>
                <a:spcPts val="0"/>
              </a:spcBef>
              <a:spcAft>
                <a:spcPts val="0"/>
              </a:spcAft>
              <a:buClr>
                <a:srgbClr val="F7F6F2"/>
              </a:buClr>
              <a:buSzPts val="1000"/>
              <a:buChar char="■"/>
              <a:defRPr sz="1000">
                <a:solidFill>
                  <a:srgbClr val="F7F6F2"/>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9" name="Shape 59"/>
        <p:cNvGrpSpPr/>
        <p:nvPr/>
      </p:nvGrpSpPr>
      <p:grpSpPr>
        <a:xfrm>
          <a:off x="0" y="0"/>
          <a:ext cx="0" cy="0"/>
          <a:chOff x="0" y="0"/>
          <a:chExt cx="0" cy="0"/>
        </a:xfrm>
      </p:grpSpPr>
      <p:sp>
        <p:nvSpPr>
          <p:cNvPr id="60" name="Google Shape;60;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1" name="Google Shape;61;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2" name="Google Shape;62;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63" name="Shape 63"/>
        <p:cNvGrpSpPr/>
        <p:nvPr/>
      </p:nvGrpSpPr>
      <p:grpSpPr>
        <a:xfrm>
          <a:off x="0" y="0"/>
          <a:ext cx="0" cy="0"/>
          <a:chOff x="0" y="0"/>
          <a:chExt cx="0" cy="0"/>
        </a:xfrm>
      </p:grpSpPr>
      <p:sp>
        <p:nvSpPr>
          <p:cNvPr id="64" name="Google Shape;64;p1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 name="Google Shape;65;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6" name="Google Shape;66;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1_1">
    <p:spTree>
      <p:nvGrpSpPr>
        <p:cNvPr id="13" name="Shape 13"/>
        <p:cNvGrpSpPr/>
        <p:nvPr/>
      </p:nvGrpSpPr>
      <p:grpSpPr>
        <a:xfrm>
          <a:off x="0" y="0"/>
          <a:ext cx="0" cy="0"/>
          <a:chOff x="0" y="0"/>
          <a:chExt cx="0" cy="0"/>
        </a:xfrm>
      </p:grpSpPr>
      <p:sp>
        <p:nvSpPr>
          <p:cNvPr id="14" name="Google Shape;14;p3"/>
          <p:cNvSpPr/>
          <p:nvPr/>
        </p:nvSpPr>
        <p:spPr>
          <a:xfrm>
            <a:off x="0" y="0"/>
            <a:ext cx="9181800" cy="5143500"/>
          </a:xfrm>
          <a:prstGeom prst="rect">
            <a:avLst/>
          </a:prstGeom>
          <a:solidFill>
            <a:srgbClr val="1D082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 name="Google Shape;15;p3"/>
          <p:cNvPicPr preferRelativeResize="0"/>
          <p:nvPr/>
        </p:nvPicPr>
        <p:blipFill rotWithShape="1">
          <a:blip r:embed="rId2">
            <a:alphaModFix/>
          </a:blip>
          <a:srcRect b="0" l="0" r="0" t="0"/>
          <a:stretch/>
        </p:blipFill>
        <p:spPr>
          <a:xfrm>
            <a:off x="0" y="0"/>
            <a:ext cx="1673774" cy="941501"/>
          </a:xfrm>
          <a:prstGeom prst="rect">
            <a:avLst/>
          </a:prstGeom>
          <a:noFill/>
          <a:ln>
            <a:noFill/>
          </a:ln>
        </p:spPr>
      </p:pic>
      <p:sp>
        <p:nvSpPr>
          <p:cNvPr id="16" name="Google Shape;16;p3"/>
          <p:cNvSpPr txBox="1"/>
          <p:nvPr>
            <p:ph type="title"/>
          </p:nvPr>
        </p:nvSpPr>
        <p:spPr>
          <a:xfrm>
            <a:off x="684500" y="1098100"/>
            <a:ext cx="3299400" cy="5724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F7F6F2"/>
              </a:buClr>
              <a:buSzPts val="3100"/>
              <a:buFont typeface="Georgia"/>
              <a:buNone/>
              <a:defRPr sz="3100">
                <a:solidFill>
                  <a:srgbClr val="F7F6F2"/>
                </a:solidFill>
                <a:latin typeface="Georgia"/>
                <a:ea typeface="Georgia"/>
                <a:cs typeface="Georgia"/>
                <a:sym typeface="Georgia"/>
              </a:defRPr>
            </a:lvl1pPr>
            <a:lvl2pPr lvl="1"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2pPr>
            <a:lvl3pPr lvl="2"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3pPr>
            <a:lvl4pPr lvl="3"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4pPr>
            <a:lvl5pPr lvl="4"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5pPr>
            <a:lvl6pPr lvl="5"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6pPr>
            <a:lvl7pPr lvl="6"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7pPr>
            <a:lvl8pPr lvl="7"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8pPr>
            <a:lvl9pPr lvl="8"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9pPr>
          </a:lstStyle>
          <a:p/>
        </p:txBody>
      </p:sp>
      <p:pic>
        <p:nvPicPr>
          <p:cNvPr id="17" name="Google Shape;17;p3"/>
          <p:cNvPicPr preferRelativeResize="0"/>
          <p:nvPr/>
        </p:nvPicPr>
        <p:blipFill rotWithShape="1">
          <a:blip r:embed="rId3">
            <a:alphaModFix/>
          </a:blip>
          <a:srcRect b="0" l="0" r="0" t="0"/>
          <a:stretch/>
        </p:blipFill>
        <p:spPr>
          <a:xfrm>
            <a:off x="0" y="0"/>
            <a:ext cx="1673774" cy="94150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8" name="Shape 18"/>
        <p:cNvGrpSpPr/>
        <p:nvPr/>
      </p:nvGrpSpPr>
      <p:grpSpPr>
        <a:xfrm>
          <a:off x="0" y="0"/>
          <a:ext cx="0" cy="0"/>
          <a:chOff x="0" y="0"/>
          <a:chExt cx="0" cy="0"/>
        </a:xfrm>
      </p:grpSpPr>
      <p:sp>
        <p:nvSpPr>
          <p:cNvPr id="19" name="Google Shape;19;p4"/>
          <p:cNvSpPr/>
          <p:nvPr/>
        </p:nvSpPr>
        <p:spPr>
          <a:xfrm>
            <a:off x="0" y="0"/>
            <a:ext cx="9144000" cy="5143500"/>
          </a:xfrm>
          <a:prstGeom prst="rect">
            <a:avLst/>
          </a:prstGeom>
          <a:solidFill>
            <a:srgbClr val="F7F6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 name="Google Shape;20;p4"/>
          <p:cNvPicPr preferRelativeResize="0"/>
          <p:nvPr/>
        </p:nvPicPr>
        <p:blipFill rotWithShape="1">
          <a:blip r:embed="rId2">
            <a:alphaModFix/>
          </a:blip>
          <a:srcRect b="0" l="0" r="0" t="0"/>
          <a:stretch/>
        </p:blipFill>
        <p:spPr>
          <a:xfrm>
            <a:off x="0" y="0"/>
            <a:ext cx="1673774" cy="941501"/>
          </a:xfrm>
          <a:prstGeom prst="rect">
            <a:avLst/>
          </a:prstGeom>
          <a:noFill/>
          <a:ln>
            <a:noFill/>
          </a:ln>
        </p:spPr>
      </p:pic>
      <p:sp>
        <p:nvSpPr>
          <p:cNvPr id="21" name="Google Shape;21;p4"/>
          <p:cNvSpPr txBox="1"/>
          <p:nvPr>
            <p:ph type="title"/>
          </p:nvPr>
        </p:nvSpPr>
        <p:spPr>
          <a:xfrm>
            <a:off x="684500" y="1098100"/>
            <a:ext cx="3299400" cy="5724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D88DCA"/>
              </a:buClr>
              <a:buSzPts val="3100"/>
              <a:buFont typeface="Georgia"/>
              <a:buNone/>
              <a:defRPr sz="3100">
                <a:solidFill>
                  <a:srgbClr val="D88DCA"/>
                </a:solidFill>
                <a:latin typeface="Georgia"/>
                <a:ea typeface="Georgia"/>
                <a:cs typeface="Georgia"/>
                <a:sym typeface="Georgia"/>
              </a:defRPr>
            </a:lvl1pPr>
            <a:lvl2pPr lvl="1"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2pPr>
            <a:lvl3pPr lvl="2"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3pPr>
            <a:lvl4pPr lvl="3"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4pPr>
            <a:lvl5pPr lvl="4"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5pPr>
            <a:lvl6pPr lvl="5"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6pPr>
            <a:lvl7pPr lvl="6"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7pPr>
            <a:lvl8pPr lvl="7"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8pPr>
            <a:lvl9pPr lvl="8" algn="l">
              <a:lnSpc>
                <a:spcPct val="100000"/>
              </a:lnSpc>
              <a:spcBef>
                <a:spcPts val="0"/>
              </a:spcBef>
              <a:spcAft>
                <a:spcPts val="0"/>
              </a:spcAft>
              <a:buClr>
                <a:srgbClr val="D88DCA"/>
              </a:buClr>
              <a:buSzPts val="2800"/>
              <a:buFont typeface="Georgia"/>
              <a:buNone/>
              <a:defRPr>
                <a:solidFill>
                  <a:srgbClr val="D88DCA"/>
                </a:solidFill>
                <a:latin typeface="Georgia"/>
                <a:ea typeface="Georgia"/>
                <a:cs typeface="Georgia"/>
                <a:sym typeface="Georgia"/>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1">
    <p:spTree>
      <p:nvGrpSpPr>
        <p:cNvPr id="22" name="Shape 22"/>
        <p:cNvGrpSpPr/>
        <p:nvPr/>
      </p:nvGrpSpPr>
      <p:grpSpPr>
        <a:xfrm>
          <a:off x="0" y="0"/>
          <a:ext cx="0" cy="0"/>
          <a:chOff x="0" y="0"/>
          <a:chExt cx="0" cy="0"/>
        </a:xfrm>
      </p:grpSpPr>
      <p:sp>
        <p:nvSpPr>
          <p:cNvPr id="23" name="Google Shape;23;p5"/>
          <p:cNvSpPr/>
          <p:nvPr/>
        </p:nvSpPr>
        <p:spPr>
          <a:xfrm>
            <a:off x="0" y="0"/>
            <a:ext cx="9144000" cy="5143500"/>
          </a:xfrm>
          <a:prstGeom prst="rect">
            <a:avLst/>
          </a:prstGeom>
          <a:solidFill>
            <a:srgbClr val="F7F6F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 name="Google Shape;24;p5"/>
          <p:cNvPicPr preferRelativeResize="0"/>
          <p:nvPr/>
        </p:nvPicPr>
        <p:blipFill rotWithShape="1">
          <a:blip r:embed="rId2">
            <a:alphaModFix/>
          </a:blip>
          <a:srcRect b="0" l="0" r="0" t="0"/>
          <a:stretch/>
        </p:blipFill>
        <p:spPr>
          <a:xfrm>
            <a:off x="0" y="0"/>
            <a:ext cx="1673774" cy="941501"/>
          </a:xfrm>
          <a:prstGeom prst="rect">
            <a:avLst/>
          </a:prstGeom>
          <a:noFill/>
          <a:ln>
            <a:noFill/>
          </a:ln>
        </p:spPr>
      </p:pic>
      <p:sp>
        <p:nvSpPr>
          <p:cNvPr id="25" name="Google Shape;25;p5"/>
          <p:cNvSpPr txBox="1"/>
          <p:nvPr>
            <p:ph type="title"/>
          </p:nvPr>
        </p:nvSpPr>
        <p:spPr>
          <a:xfrm>
            <a:off x="684500" y="1098100"/>
            <a:ext cx="3299400" cy="5724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Clr>
                <a:srgbClr val="1D082A"/>
              </a:buClr>
              <a:buSzPts val="3100"/>
              <a:buFont typeface="Georgia"/>
              <a:buNone/>
              <a:defRPr sz="3100">
                <a:solidFill>
                  <a:srgbClr val="1D082A"/>
                </a:solidFill>
                <a:latin typeface="Georgia"/>
                <a:ea typeface="Georgia"/>
                <a:cs typeface="Georgia"/>
                <a:sym typeface="Georgia"/>
              </a:defRPr>
            </a:lvl1pPr>
            <a:lvl2pPr lvl="1"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2pPr>
            <a:lvl3pPr lvl="2"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3pPr>
            <a:lvl4pPr lvl="3"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4pPr>
            <a:lvl5pPr lvl="4"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5pPr>
            <a:lvl6pPr lvl="5"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6pPr>
            <a:lvl7pPr lvl="6"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7pPr>
            <a:lvl8pPr lvl="7"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8pPr>
            <a:lvl9pPr lvl="8" algn="l">
              <a:lnSpc>
                <a:spcPct val="100000"/>
              </a:lnSpc>
              <a:spcBef>
                <a:spcPts val="0"/>
              </a:spcBef>
              <a:spcAft>
                <a:spcPts val="0"/>
              </a:spcAft>
              <a:buClr>
                <a:srgbClr val="1D082A"/>
              </a:buClr>
              <a:buSzPts val="2800"/>
              <a:buFont typeface="Georgia"/>
              <a:buNone/>
              <a:defRPr>
                <a:solidFill>
                  <a:srgbClr val="1D082A"/>
                </a:solidFill>
                <a:latin typeface="Georgia"/>
                <a:ea typeface="Georgia"/>
                <a:cs typeface="Georgia"/>
                <a:sym typeface="Georgia"/>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8" name="Google Shape;28;p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9" name="Google Shape;29;p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2" name="Google Shape;32;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5" name="Google Shape;35;p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9" name="Google Shape;39;p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0" name="Google Shape;40;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1" name="Google Shape;41;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2" name="Shape 42"/>
        <p:cNvGrpSpPr/>
        <p:nvPr/>
      </p:nvGrpSpPr>
      <p:grpSpPr>
        <a:xfrm>
          <a:off x="0" y="0"/>
          <a:ext cx="0" cy="0"/>
          <a:chOff x="0" y="0"/>
          <a:chExt cx="0" cy="0"/>
        </a:xfrm>
      </p:grpSpPr>
      <p:sp>
        <p:nvSpPr>
          <p:cNvPr id="43" name="Google Shape;43;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4" name="Google Shape;44;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
        <p:nvSpPr>
          <p:cNvPr id="45" name="Google Shape;45;p10"/>
          <p:cNvSpPr txBox="1"/>
          <p:nvPr/>
        </p:nvSpPr>
        <p:spPr>
          <a:xfrm>
            <a:off x="444925" y="4553275"/>
            <a:ext cx="3000000" cy="3849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00"/>
              <a:buFont typeface="Arial"/>
              <a:buNone/>
            </a:pPr>
            <a:r>
              <a:rPr b="0" i="0" lang="en-GB" sz="1300" u="none" cap="none" strike="noStrike">
                <a:solidFill>
                  <a:srgbClr val="D88DCA"/>
                </a:solidFill>
                <a:latin typeface="Georgia"/>
                <a:ea typeface="Georgia"/>
                <a:cs typeface="Georgia"/>
                <a:sym typeface="Georgia"/>
              </a:rPr>
              <a:t>Lunch and Learn Series</a:t>
            </a:r>
            <a:endParaRPr b="0" i="0" sz="14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orient="horz" pos="3031">
          <p15:clr>
            <a:srgbClr val="FA7B17"/>
          </p15:clr>
        </p15:guide>
        <p15:guide id="2" pos="340">
          <p15:clr>
            <a:srgbClr val="FA7B17"/>
          </p15:clr>
        </p15:guide>
      </p15:sldGuideLst>
    </p:ext>
  </p:extLs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7F6F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209025" y="1064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7.jp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5.png"/><Relationship Id="rId4" Type="http://schemas.openxmlformats.org/officeDocument/2006/relationships/image" Target="../media/image48.png"/><Relationship Id="rId5"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60.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2.png"/></Relationships>
</file>

<file path=ppt/slides/_rels/slide3.xml.rels><?xml version="1.0" encoding="UTF-8" standalone="yes"?><Relationships xmlns="http://schemas.openxmlformats.org/package/2006/relationships"><Relationship Id="rId20" Type="http://schemas.openxmlformats.org/officeDocument/2006/relationships/image" Target="../media/image27.png"/><Relationship Id="rId22" Type="http://schemas.openxmlformats.org/officeDocument/2006/relationships/image" Target="../media/image25.png"/><Relationship Id="rId21" Type="http://schemas.openxmlformats.org/officeDocument/2006/relationships/image" Target="../media/image28.png"/><Relationship Id="rId24" Type="http://schemas.openxmlformats.org/officeDocument/2006/relationships/image" Target="../media/image23.png"/><Relationship Id="rId23"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6.png"/><Relationship Id="rId26" Type="http://schemas.openxmlformats.org/officeDocument/2006/relationships/image" Target="../media/image21.png"/><Relationship Id="rId25" Type="http://schemas.openxmlformats.org/officeDocument/2006/relationships/image" Target="../media/image31.png"/><Relationship Id="rId28" Type="http://schemas.openxmlformats.org/officeDocument/2006/relationships/image" Target="../media/image30.png"/><Relationship Id="rId27" Type="http://schemas.openxmlformats.org/officeDocument/2006/relationships/image" Target="../media/image34.png"/><Relationship Id="rId5" Type="http://schemas.openxmlformats.org/officeDocument/2006/relationships/image" Target="../media/image10.png"/><Relationship Id="rId6" Type="http://schemas.openxmlformats.org/officeDocument/2006/relationships/image" Target="../media/image19.png"/><Relationship Id="rId29" Type="http://schemas.openxmlformats.org/officeDocument/2006/relationships/image" Target="../media/image32.png"/><Relationship Id="rId7" Type="http://schemas.openxmlformats.org/officeDocument/2006/relationships/image" Target="../media/image5.png"/><Relationship Id="rId8" Type="http://schemas.openxmlformats.org/officeDocument/2006/relationships/image" Target="../media/image3.png"/><Relationship Id="rId30" Type="http://schemas.openxmlformats.org/officeDocument/2006/relationships/image" Target="../media/image35.png"/><Relationship Id="rId11" Type="http://schemas.openxmlformats.org/officeDocument/2006/relationships/image" Target="../media/image15.png"/><Relationship Id="rId10" Type="http://schemas.openxmlformats.org/officeDocument/2006/relationships/image" Target="../media/image8.png"/><Relationship Id="rId13" Type="http://schemas.openxmlformats.org/officeDocument/2006/relationships/image" Target="../media/image18.png"/><Relationship Id="rId12" Type="http://schemas.openxmlformats.org/officeDocument/2006/relationships/image" Target="../media/image13.png"/><Relationship Id="rId15" Type="http://schemas.openxmlformats.org/officeDocument/2006/relationships/image" Target="../media/image33.png"/><Relationship Id="rId14" Type="http://schemas.openxmlformats.org/officeDocument/2006/relationships/image" Target="../media/image16.png"/><Relationship Id="rId17" Type="http://schemas.openxmlformats.org/officeDocument/2006/relationships/image" Target="../media/image26.png"/><Relationship Id="rId16" Type="http://schemas.openxmlformats.org/officeDocument/2006/relationships/image" Target="../media/image22.png"/><Relationship Id="rId19" Type="http://schemas.openxmlformats.org/officeDocument/2006/relationships/image" Target="../media/image24.png"/><Relationship Id="rId18" Type="http://schemas.openxmlformats.org/officeDocument/2006/relationships/image" Target="../media/image2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7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63.jpg"/><Relationship Id="rId4" Type="http://schemas.openxmlformats.org/officeDocument/2006/relationships/image" Target="../media/image6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61.jp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75.jpg"/><Relationship Id="rId4" Type="http://schemas.openxmlformats.org/officeDocument/2006/relationships/image" Target="../media/image7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75.jpg"/><Relationship Id="rId4" Type="http://schemas.openxmlformats.org/officeDocument/2006/relationships/image" Target="../media/image7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79.jpg"/><Relationship Id="rId4" Type="http://schemas.openxmlformats.org/officeDocument/2006/relationships/image" Target="../media/image7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66.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65.png"/><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7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7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71.png"/><Relationship Id="rId4" Type="http://schemas.openxmlformats.org/officeDocument/2006/relationships/image" Target="../media/image77.png"/><Relationship Id="rId5" Type="http://schemas.openxmlformats.org/officeDocument/2006/relationships/image" Target="../media/image6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6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3.png"/><Relationship Id="rId4" Type="http://schemas.openxmlformats.org/officeDocument/2006/relationships/image" Target="../media/image40.png"/><Relationship Id="rId5"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7.png"/><Relationship Id="rId4" Type="http://schemas.openxmlformats.org/officeDocument/2006/relationships/image" Target="../media/image44.png"/><Relationship Id="rId5" Type="http://schemas.openxmlformats.org/officeDocument/2006/relationships/image" Target="../media/image4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pic>
        <p:nvPicPr>
          <p:cNvPr id="71" name="Google Shape;71;p15"/>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72" name="Google Shape;72;p15"/>
          <p:cNvSpPr txBox="1"/>
          <p:nvPr>
            <p:ph type="title"/>
          </p:nvPr>
        </p:nvSpPr>
        <p:spPr>
          <a:xfrm>
            <a:off x="684500" y="1555300"/>
            <a:ext cx="7442700" cy="1473600"/>
          </a:xfrm>
          <a:prstGeom prst="rect">
            <a:avLst/>
          </a:prstGeom>
        </p:spPr>
        <p:txBody>
          <a:bodyPr anchorCtr="0" anchor="t" bIns="0" lIns="0" spcFirstLastPara="1" rIns="0" wrap="square" tIns="0">
            <a:noAutofit/>
          </a:bodyPr>
          <a:lstStyle/>
          <a:p>
            <a:pPr indent="0" lvl="0" marL="0" rtl="0" algn="ctr">
              <a:spcBef>
                <a:spcPts val="0"/>
              </a:spcBef>
              <a:spcAft>
                <a:spcPts val="0"/>
              </a:spcAft>
              <a:buSzPts val="990"/>
              <a:buNone/>
            </a:pPr>
            <a:r>
              <a:rPr b="1" lang="en-GB" sz="4590">
                <a:solidFill>
                  <a:schemeClr val="lt1"/>
                </a:solidFill>
              </a:rPr>
              <a:t>Unleashing </a:t>
            </a:r>
            <a:endParaRPr b="1" sz="4590">
              <a:solidFill>
                <a:schemeClr val="lt1"/>
              </a:solidFill>
            </a:endParaRPr>
          </a:p>
          <a:p>
            <a:pPr indent="0" lvl="0" marL="0" rtl="0" algn="ctr">
              <a:spcBef>
                <a:spcPts val="0"/>
              </a:spcBef>
              <a:spcAft>
                <a:spcPts val="0"/>
              </a:spcAft>
              <a:buSzPts val="990"/>
              <a:buNone/>
            </a:pPr>
            <a:r>
              <a:rPr b="1" lang="en-GB" sz="4590">
                <a:solidFill>
                  <a:schemeClr val="lt1"/>
                </a:solidFill>
              </a:rPr>
              <a:t>Machine Creativity</a:t>
            </a:r>
            <a:endParaRPr b="1" sz="4590">
              <a:solidFill>
                <a:schemeClr val="lt1"/>
              </a:solidFill>
            </a:endParaRPr>
          </a:p>
        </p:txBody>
      </p:sp>
      <p:sp>
        <p:nvSpPr>
          <p:cNvPr id="73" name="Google Shape;73;p15"/>
          <p:cNvSpPr txBox="1"/>
          <p:nvPr>
            <p:ph idx="4294967295" type="subTitle"/>
          </p:nvPr>
        </p:nvSpPr>
        <p:spPr>
          <a:xfrm>
            <a:off x="311700" y="4053325"/>
            <a:ext cx="8520600" cy="7926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2900">
                <a:solidFill>
                  <a:schemeClr val="lt1"/>
                </a:solidFill>
              </a:rPr>
              <a:t>Robert Farrell</a:t>
            </a:r>
            <a:endParaRPr sz="2900">
              <a:solidFill>
                <a:schemeClr val="lt1"/>
              </a:solidFill>
            </a:endParaRPr>
          </a:p>
          <a:p>
            <a:pPr indent="0" lvl="0" marL="0" rtl="0" algn="l">
              <a:lnSpc>
                <a:spcPct val="80000"/>
              </a:lnSpc>
              <a:spcBef>
                <a:spcPts val="0"/>
              </a:spcBef>
              <a:spcAft>
                <a:spcPts val="0"/>
              </a:spcAft>
              <a:buNone/>
            </a:pPr>
            <a:r>
              <a:rPr lang="en-GB" sz="1400">
                <a:solidFill>
                  <a:schemeClr val="lt1"/>
                </a:solidFill>
              </a:rPr>
              <a:t>Digital Transformation Institute</a:t>
            </a:r>
            <a:endParaRPr sz="1400">
              <a:solidFill>
                <a:schemeClr val="lt1"/>
              </a:solidFill>
            </a:endParaRPr>
          </a:p>
          <a:p>
            <a:pPr indent="0" lvl="0" marL="457200" rtl="0" algn="l">
              <a:lnSpc>
                <a:spcPct val="80000"/>
              </a:lnSpc>
              <a:spcBef>
                <a:spcPts val="0"/>
              </a:spcBef>
              <a:spcAft>
                <a:spcPts val="0"/>
              </a:spcAft>
              <a:buNone/>
            </a:pPr>
            <a:r>
              <a:t/>
            </a:r>
            <a:endParaRPr sz="16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4"/>
          <p:cNvSpPr txBox="1"/>
          <p:nvPr>
            <p:ph idx="4294967295" type="body"/>
          </p:nvPr>
        </p:nvSpPr>
        <p:spPr>
          <a:xfrm>
            <a:off x="2860400" y="1715900"/>
            <a:ext cx="5966400" cy="276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35"/>
              <a:buNone/>
            </a:pPr>
            <a:r>
              <a:rPr lang="en-GB" sz="2300"/>
              <a:t>The global AI market size was worth $62 billion in 2020, and is expected to have an </a:t>
            </a:r>
            <a:r>
              <a:rPr b="1" lang="en-GB" sz="2300"/>
              <a:t>annual growth rate of 40.2%</a:t>
            </a:r>
            <a:r>
              <a:rPr lang="en-GB" sz="2300"/>
              <a:t> from 2021 to 2028</a:t>
            </a:r>
            <a:endParaRPr sz="2300"/>
          </a:p>
          <a:p>
            <a:pPr indent="0" lvl="0" marL="0" rtl="0" algn="r">
              <a:spcBef>
                <a:spcPts val="0"/>
              </a:spcBef>
              <a:spcAft>
                <a:spcPts val="0"/>
              </a:spcAft>
              <a:buSzPts val="935"/>
              <a:buNone/>
            </a:pPr>
            <a:r>
              <a:rPr lang="en-GB" sz="1500"/>
              <a:t> (Grand View Research)</a:t>
            </a:r>
            <a:endParaRPr sz="1500"/>
          </a:p>
          <a:p>
            <a:pPr indent="0" lvl="0" marL="0" rtl="0" algn="l">
              <a:spcBef>
                <a:spcPts val="0"/>
              </a:spcBef>
              <a:spcAft>
                <a:spcPts val="0"/>
              </a:spcAft>
              <a:buSzPts val="935"/>
              <a:buNone/>
            </a:pPr>
            <a:r>
              <a:t/>
            </a:r>
            <a:endParaRPr sz="2300"/>
          </a:p>
        </p:txBody>
      </p:sp>
      <p:sp>
        <p:nvSpPr>
          <p:cNvPr id="162" name="Google Shape;162;p24"/>
          <p:cNvSpPr txBox="1"/>
          <p:nvPr>
            <p:ph idx="4294967295" type="subTitle"/>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sp>
        <p:nvSpPr>
          <p:cNvPr id="163" name="Google Shape;163;p24"/>
          <p:cNvSpPr txBox="1"/>
          <p:nvPr/>
        </p:nvSpPr>
        <p:spPr>
          <a:xfrm>
            <a:off x="498875" y="1882800"/>
            <a:ext cx="2361600" cy="1416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GB" sz="8000">
                <a:solidFill>
                  <a:srgbClr val="D88DCA"/>
                </a:solidFill>
                <a:latin typeface="Lato"/>
                <a:ea typeface="Lato"/>
                <a:cs typeface="Lato"/>
                <a:sym typeface="Lato"/>
              </a:rPr>
              <a:t>40%</a:t>
            </a:r>
            <a:endParaRPr b="1" sz="8000">
              <a:solidFill>
                <a:srgbClr val="D88DCA"/>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5"/>
          <p:cNvSpPr txBox="1"/>
          <p:nvPr>
            <p:ph idx="4294967295" type="body"/>
          </p:nvPr>
        </p:nvSpPr>
        <p:spPr>
          <a:xfrm>
            <a:off x="3567075" y="1956275"/>
            <a:ext cx="5014200" cy="291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2400"/>
              <a:t>of C-suite executives think leveraging AI will help them achieve their growth objectives </a:t>
            </a:r>
            <a:r>
              <a:rPr lang="en-GB" sz="1400"/>
              <a:t>(Accenture)</a:t>
            </a:r>
            <a:endParaRPr sz="1400"/>
          </a:p>
        </p:txBody>
      </p:sp>
      <p:sp>
        <p:nvSpPr>
          <p:cNvPr id="169" name="Google Shape;169;p25"/>
          <p:cNvSpPr txBox="1"/>
          <p:nvPr>
            <p:ph idx="4294967295" type="subTitle"/>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sp>
        <p:nvSpPr>
          <p:cNvPr id="170" name="Google Shape;170;p25"/>
          <p:cNvSpPr txBox="1"/>
          <p:nvPr/>
        </p:nvSpPr>
        <p:spPr>
          <a:xfrm>
            <a:off x="1255225" y="1815675"/>
            <a:ext cx="3000000" cy="1416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GB" sz="8000">
                <a:solidFill>
                  <a:srgbClr val="D88DCA"/>
                </a:solidFill>
                <a:latin typeface="Lato"/>
                <a:ea typeface="Lato"/>
                <a:cs typeface="Lato"/>
                <a:sym typeface="Lato"/>
              </a:rPr>
              <a:t>84%</a:t>
            </a:r>
            <a:endParaRPr b="1" sz="8000">
              <a:solidFill>
                <a:srgbClr val="D88DCA"/>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6"/>
          <p:cNvSpPr txBox="1"/>
          <p:nvPr>
            <p:ph idx="1" type="body"/>
          </p:nvPr>
        </p:nvSpPr>
        <p:spPr>
          <a:xfrm>
            <a:off x="0" y="0"/>
            <a:ext cx="9144000" cy="5143500"/>
          </a:xfrm>
          <a:prstGeom prst="rect">
            <a:avLst/>
          </a:prstGeom>
          <a:solidFill>
            <a:schemeClr val="lt1"/>
          </a:solidFill>
        </p:spPr>
        <p:txBody>
          <a:bodyPr anchorCtr="0" anchor="t" bIns="91425" lIns="91425" spcFirstLastPara="1" rIns="91425" wrap="square" tIns="91425">
            <a:normAutofit/>
          </a:bodyPr>
          <a:lstStyle/>
          <a:p>
            <a:pPr indent="0" lvl="0" marL="0" rtl="0" algn="l">
              <a:spcBef>
                <a:spcPts val="0"/>
              </a:spcBef>
              <a:spcAft>
                <a:spcPts val="0"/>
              </a:spcAft>
              <a:buNone/>
            </a:pPr>
            <a:r>
              <a:t/>
            </a:r>
            <a:endParaRPr sz="2000"/>
          </a:p>
        </p:txBody>
      </p:sp>
      <p:pic>
        <p:nvPicPr>
          <p:cNvPr id="176" name="Google Shape;176;p26"/>
          <p:cNvPicPr preferRelativeResize="0"/>
          <p:nvPr/>
        </p:nvPicPr>
        <p:blipFill rotWithShape="1">
          <a:blip r:embed="rId3">
            <a:alphaModFix/>
          </a:blip>
          <a:srcRect b="0" l="55942" r="12117" t="49984"/>
          <a:stretch/>
        </p:blipFill>
        <p:spPr>
          <a:xfrm>
            <a:off x="97525" y="83915"/>
            <a:ext cx="3011404" cy="4907134"/>
          </a:xfrm>
          <a:prstGeom prst="rect">
            <a:avLst/>
          </a:prstGeom>
          <a:noFill/>
          <a:ln>
            <a:noFill/>
          </a:ln>
        </p:spPr>
      </p:pic>
      <p:pic>
        <p:nvPicPr>
          <p:cNvPr id="177" name="Google Shape;177;p26"/>
          <p:cNvPicPr preferRelativeResize="0"/>
          <p:nvPr/>
        </p:nvPicPr>
        <p:blipFill rotWithShape="1">
          <a:blip r:embed="rId3">
            <a:alphaModFix/>
          </a:blip>
          <a:srcRect b="55486" l="0" r="46239" t="21629"/>
          <a:stretch/>
        </p:blipFill>
        <p:spPr>
          <a:xfrm>
            <a:off x="3114957" y="1855800"/>
            <a:ext cx="3686100" cy="1569000"/>
          </a:xfrm>
          <a:prstGeom prst="rect">
            <a:avLst/>
          </a:prstGeom>
          <a:noFill/>
          <a:ln>
            <a:noFill/>
          </a:ln>
        </p:spPr>
      </p:pic>
      <p:pic>
        <p:nvPicPr>
          <p:cNvPr id="178" name="Google Shape;178;p26"/>
          <p:cNvPicPr preferRelativeResize="0"/>
          <p:nvPr/>
        </p:nvPicPr>
        <p:blipFill rotWithShape="1">
          <a:blip r:embed="rId3">
            <a:alphaModFix/>
          </a:blip>
          <a:srcRect b="49984" l="58506" r="11981" t="0"/>
          <a:stretch/>
        </p:blipFill>
        <p:spPr>
          <a:xfrm>
            <a:off x="6486505" y="48750"/>
            <a:ext cx="2755020" cy="4858784"/>
          </a:xfrm>
          <a:prstGeom prst="rect">
            <a:avLst/>
          </a:prstGeom>
          <a:noFill/>
          <a:ln>
            <a:noFill/>
          </a:ln>
        </p:spPr>
      </p:pic>
      <p:sp>
        <p:nvSpPr>
          <p:cNvPr id="179" name="Google Shape;179;p26"/>
          <p:cNvSpPr txBox="1"/>
          <p:nvPr>
            <p:ph idx="4294967295" type="subTitle"/>
          </p:nvPr>
        </p:nvSpPr>
        <p:spPr>
          <a:xfrm>
            <a:off x="0" y="48908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7"/>
          <p:cNvSpPr txBox="1"/>
          <p:nvPr>
            <p:ph type="title"/>
          </p:nvPr>
        </p:nvSpPr>
        <p:spPr>
          <a:xfrm>
            <a:off x="5039625" y="1098100"/>
            <a:ext cx="3299400" cy="5724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SzPts val="891"/>
              <a:buNone/>
            </a:pPr>
            <a:r>
              <a:rPr b="1" lang="en-GB" sz="4400">
                <a:solidFill>
                  <a:schemeClr val="lt2"/>
                </a:solidFill>
              </a:rPr>
              <a:t>Text</a:t>
            </a:r>
            <a:endParaRPr b="1" sz="2733">
              <a:solidFill>
                <a:schemeClr val="lt2"/>
              </a:solidFill>
            </a:endParaRPr>
          </a:p>
        </p:txBody>
      </p:sp>
      <p:sp>
        <p:nvSpPr>
          <p:cNvPr id="185" name="Google Shape;185;p27"/>
          <p:cNvSpPr txBox="1"/>
          <p:nvPr>
            <p:ph idx="3" type="body"/>
          </p:nvPr>
        </p:nvSpPr>
        <p:spPr>
          <a:xfrm>
            <a:off x="5078950" y="3467775"/>
            <a:ext cx="3324300" cy="4827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GB"/>
              <a:t>Robert Farrell</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8"/>
          <p:cNvSpPr txBox="1"/>
          <p:nvPr>
            <p:ph type="title"/>
          </p:nvPr>
        </p:nvSpPr>
        <p:spPr>
          <a:xfrm>
            <a:off x="1675100" y="336100"/>
            <a:ext cx="6421500" cy="5724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GB"/>
              <a:t>What can </a:t>
            </a:r>
            <a:r>
              <a:rPr lang="en-GB"/>
              <a:t>ChatGPT do</a:t>
            </a:r>
            <a:endParaRPr/>
          </a:p>
        </p:txBody>
      </p:sp>
      <p:sp>
        <p:nvSpPr>
          <p:cNvPr id="191" name="Google Shape;191;p28"/>
          <p:cNvSpPr txBox="1"/>
          <p:nvPr>
            <p:ph idx="4294967295" type="body"/>
          </p:nvPr>
        </p:nvSpPr>
        <p:spPr>
          <a:xfrm>
            <a:off x="1297500" y="1187600"/>
            <a:ext cx="7038900" cy="3686400"/>
          </a:xfrm>
          <a:prstGeom prst="rect">
            <a:avLst/>
          </a:prstGeom>
        </p:spPr>
        <p:txBody>
          <a:bodyPr anchorCtr="0" anchor="t" bIns="91425" lIns="91425" spcFirstLastPara="1" rIns="91425" wrap="square" tIns="91425">
            <a:normAutofit fontScale="92500" lnSpcReduction="20000"/>
          </a:bodyPr>
          <a:lstStyle/>
          <a:p>
            <a:pPr indent="-346075" lvl="0" marL="457200" rtl="0" algn="l">
              <a:spcBef>
                <a:spcPts val="0"/>
              </a:spcBef>
              <a:spcAft>
                <a:spcPts val="0"/>
              </a:spcAft>
              <a:buSzPct val="100000"/>
              <a:buChar char="●"/>
            </a:pPr>
            <a:r>
              <a:rPr lang="en-GB" sz="2000"/>
              <a:t>Generate human-like responses</a:t>
            </a:r>
            <a:endParaRPr sz="2000"/>
          </a:p>
          <a:p>
            <a:pPr indent="-346075" lvl="0" marL="457200" rtl="0" algn="l">
              <a:spcBef>
                <a:spcPts val="0"/>
              </a:spcBef>
              <a:spcAft>
                <a:spcPts val="0"/>
              </a:spcAft>
              <a:buSzPct val="100000"/>
              <a:buChar char="●"/>
            </a:pPr>
            <a:r>
              <a:rPr lang="en-GB" sz="2000"/>
              <a:t>Answering questions</a:t>
            </a:r>
            <a:endParaRPr sz="2000"/>
          </a:p>
          <a:p>
            <a:pPr indent="-346075" lvl="0" marL="457200" rtl="0" algn="l">
              <a:spcBef>
                <a:spcPts val="0"/>
              </a:spcBef>
              <a:spcAft>
                <a:spcPts val="0"/>
              </a:spcAft>
              <a:buSzPct val="100000"/>
              <a:buChar char="●"/>
            </a:pPr>
            <a:r>
              <a:rPr lang="en-GB" sz="2000"/>
              <a:t>Summarizing and rewriting text</a:t>
            </a:r>
            <a:endParaRPr sz="2000"/>
          </a:p>
          <a:p>
            <a:pPr indent="-346075" lvl="0" marL="457200" rtl="0" algn="l">
              <a:spcBef>
                <a:spcPts val="0"/>
              </a:spcBef>
              <a:spcAft>
                <a:spcPts val="0"/>
              </a:spcAft>
              <a:buSzPct val="100000"/>
              <a:buChar char="●"/>
            </a:pPr>
            <a:r>
              <a:rPr lang="en-GB" sz="2000"/>
              <a:t>Translating between languages</a:t>
            </a:r>
            <a:endParaRPr sz="2000"/>
          </a:p>
          <a:p>
            <a:pPr indent="-346075" lvl="0" marL="457200" rtl="0" algn="l">
              <a:spcBef>
                <a:spcPts val="0"/>
              </a:spcBef>
              <a:spcAft>
                <a:spcPts val="0"/>
              </a:spcAft>
              <a:buSzPct val="100000"/>
              <a:buChar char="●"/>
            </a:pPr>
            <a:r>
              <a:rPr lang="en-GB" sz="2000"/>
              <a:t>Create quizzes and a</a:t>
            </a:r>
            <a:r>
              <a:rPr lang="en-GB" sz="2000"/>
              <a:t>nswer questions</a:t>
            </a:r>
            <a:endParaRPr sz="2000"/>
          </a:p>
          <a:p>
            <a:pPr indent="-346075" lvl="0" marL="457200" rtl="0" algn="l">
              <a:spcBef>
                <a:spcPts val="0"/>
              </a:spcBef>
              <a:spcAft>
                <a:spcPts val="0"/>
              </a:spcAft>
              <a:buSzPct val="100000"/>
              <a:buChar char="●"/>
            </a:pPr>
            <a:r>
              <a:rPr lang="en-GB" sz="2000"/>
              <a:t>Explain complex topics simply</a:t>
            </a:r>
            <a:endParaRPr sz="2000"/>
          </a:p>
          <a:p>
            <a:pPr indent="-346075" lvl="0" marL="457200" rtl="0" algn="l">
              <a:spcBef>
                <a:spcPts val="0"/>
              </a:spcBef>
              <a:spcAft>
                <a:spcPts val="0"/>
              </a:spcAft>
              <a:buSzPct val="100000"/>
              <a:buChar char="●"/>
            </a:pPr>
            <a:r>
              <a:rPr lang="en-GB" sz="2000"/>
              <a:t>Write, Debug, and Explain Code (mixed results)</a:t>
            </a:r>
            <a:endParaRPr sz="2000"/>
          </a:p>
          <a:p>
            <a:pPr indent="-346075" lvl="0" marL="457200" rtl="0" algn="l">
              <a:spcBef>
                <a:spcPts val="0"/>
              </a:spcBef>
              <a:spcAft>
                <a:spcPts val="0"/>
              </a:spcAft>
              <a:buSzPct val="100000"/>
              <a:buChar char="●"/>
            </a:pPr>
            <a:r>
              <a:rPr lang="en-GB" sz="2000"/>
              <a:t>Solve math </a:t>
            </a:r>
            <a:r>
              <a:rPr lang="en-GB" sz="2000"/>
              <a:t>problems</a:t>
            </a:r>
            <a:r>
              <a:rPr lang="en-GB" sz="2000"/>
              <a:t> (showing steps)</a:t>
            </a:r>
            <a:endParaRPr sz="2000"/>
          </a:p>
          <a:p>
            <a:pPr indent="-346075" lvl="0" marL="457200" rtl="0" algn="l">
              <a:spcBef>
                <a:spcPts val="0"/>
              </a:spcBef>
              <a:spcAft>
                <a:spcPts val="0"/>
              </a:spcAft>
              <a:buSzPct val="100000"/>
              <a:buChar char="●"/>
            </a:pPr>
            <a:r>
              <a:rPr lang="en-GB" sz="2000"/>
              <a:t>Blog post ideas and outlines</a:t>
            </a:r>
            <a:endParaRPr sz="2000"/>
          </a:p>
          <a:p>
            <a:pPr indent="-346075" lvl="0" marL="457200" rtl="0" algn="l">
              <a:spcBef>
                <a:spcPts val="0"/>
              </a:spcBef>
              <a:spcAft>
                <a:spcPts val="0"/>
              </a:spcAft>
              <a:buSzPct val="100000"/>
              <a:buChar char="●"/>
            </a:pPr>
            <a:r>
              <a:rPr lang="en-GB" sz="2000"/>
              <a:t>Create emails, essays, meta descriptions</a:t>
            </a:r>
            <a:endParaRPr sz="2000"/>
          </a:p>
          <a:p>
            <a:pPr indent="-346075" lvl="0" marL="457200" rtl="0" algn="l">
              <a:spcBef>
                <a:spcPts val="0"/>
              </a:spcBef>
              <a:spcAft>
                <a:spcPts val="0"/>
              </a:spcAft>
              <a:buSzPct val="100000"/>
              <a:buChar char="●"/>
            </a:pPr>
            <a:r>
              <a:rPr lang="en-GB" sz="2000"/>
              <a:t>Identify keywords</a:t>
            </a:r>
            <a:endParaRPr sz="2000"/>
          </a:p>
          <a:p>
            <a:pPr indent="-346075" lvl="0" marL="457200" rtl="0" algn="l">
              <a:spcBef>
                <a:spcPts val="0"/>
              </a:spcBef>
              <a:spcAft>
                <a:spcPts val="0"/>
              </a:spcAft>
              <a:buSzPct val="100000"/>
              <a:buChar char="●"/>
            </a:pPr>
            <a:r>
              <a:rPr lang="en-GB" sz="2000"/>
              <a:t>Create a sales script and rebuttals</a:t>
            </a:r>
            <a:endParaRPr sz="2000"/>
          </a:p>
          <a:p>
            <a:pPr indent="-346075" lvl="0" marL="457200" rtl="0" algn="l">
              <a:spcBef>
                <a:spcPts val="0"/>
              </a:spcBef>
              <a:spcAft>
                <a:spcPts val="0"/>
              </a:spcAft>
              <a:buSzPct val="100000"/>
              <a:buChar char="●"/>
            </a:pPr>
            <a:r>
              <a:rPr lang="en-GB" sz="2000"/>
              <a:t>Speed of doing work (brainstorming, email etc)</a:t>
            </a:r>
            <a:endParaRPr sz="2000"/>
          </a:p>
        </p:txBody>
      </p:sp>
      <p:sp>
        <p:nvSpPr>
          <p:cNvPr id="192" name="Google Shape;192;p28"/>
          <p:cNvSpPr txBox="1"/>
          <p:nvPr>
            <p:ph idx="4294967295" type="subTitle"/>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29"/>
          <p:cNvPicPr preferRelativeResize="0"/>
          <p:nvPr/>
        </p:nvPicPr>
        <p:blipFill>
          <a:blip r:embed="rId3">
            <a:alphaModFix/>
          </a:blip>
          <a:stretch>
            <a:fillRect/>
          </a:stretch>
        </p:blipFill>
        <p:spPr>
          <a:xfrm>
            <a:off x="0" y="0"/>
            <a:ext cx="9144000" cy="5143500"/>
          </a:xfrm>
          <a:prstGeom prst="rect">
            <a:avLst/>
          </a:prstGeom>
          <a:noFill/>
          <a:ln>
            <a:noFill/>
          </a:ln>
        </p:spPr>
      </p:pic>
      <p:sp>
        <p:nvSpPr>
          <p:cNvPr id="198" name="Google Shape;198;p29"/>
          <p:cNvSpPr txBox="1"/>
          <p:nvPr>
            <p:ph type="title"/>
          </p:nvPr>
        </p:nvSpPr>
        <p:spPr>
          <a:xfrm>
            <a:off x="1474175" y="2527350"/>
            <a:ext cx="5999100" cy="91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i="1" lang="en-GB" sz="5500">
                <a:solidFill>
                  <a:schemeClr val="lt1"/>
                </a:solidFill>
              </a:rPr>
              <a:t>Demonstration</a:t>
            </a:r>
            <a:endParaRPr b="1" i="1" sz="3900">
              <a:solidFill>
                <a:schemeClr val="lt1"/>
              </a:solidFill>
            </a:endParaRPr>
          </a:p>
        </p:txBody>
      </p:sp>
      <p:sp>
        <p:nvSpPr>
          <p:cNvPr id="199" name="Google Shape;199;p29"/>
          <p:cNvSpPr txBox="1"/>
          <p:nvPr>
            <p:ph idx="1" type="body"/>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0"/>
          <p:cNvSpPr txBox="1"/>
          <p:nvPr>
            <p:ph type="title"/>
          </p:nvPr>
        </p:nvSpPr>
        <p:spPr>
          <a:xfrm>
            <a:off x="684500" y="1098100"/>
            <a:ext cx="3299400" cy="5724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GB"/>
              <a:t>ChatGPT </a:t>
            </a:r>
            <a:r>
              <a:rPr lang="en-GB" sz="800"/>
              <a:t>(Source: Joseph Black via Linkedin)</a:t>
            </a:r>
            <a:endParaRPr sz="800"/>
          </a:p>
        </p:txBody>
      </p:sp>
      <p:pic>
        <p:nvPicPr>
          <p:cNvPr id="205" name="Google Shape;205;p30"/>
          <p:cNvPicPr preferRelativeResize="0"/>
          <p:nvPr/>
        </p:nvPicPr>
        <p:blipFill rotWithShape="1">
          <a:blip r:embed="rId3">
            <a:alphaModFix/>
          </a:blip>
          <a:srcRect b="73029" l="0" r="16597" t="0"/>
          <a:stretch/>
        </p:blipFill>
        <p:spPr>
          <a:xfrm>
            <a:off x="48225" y="1744050"/>
            <a:ext cx="9095775" cy="2991024"/>
          </a:xfrm>
          <a:prstGeom prst="rect">
            <a:avLst/>
          </a:prstGeom>
          <a:noFill/>
          <a:ln>
            <a:noFill/>
          </a:ln>
        </p:spPr>
      </p:pic>
      <p:sp>
        <p:nvSpPr>
          <p:cNvPr id="206" name="Google Shape;206;p30"/>
          <p:cNvSpPr txBox="1"/>
          <p:nvPr>
            <p:ph idx="4294967295" type="body"/>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1"/>
          <p:cNvSpPr txBox="1"/>
          <p:nvPr>
            <p:ph type="title"/>
          </p:nvPr>
        </p:nvSpPr>
        <p:spPr>
          <a:xfrm>
            <a:off x="684500" y="1098100"/>
            <a:ext cx="3299400" cy="5724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GB"/>
              <a:t>ChatGPT </a:t>
            </a:r>
            <a:r>
              <a:rPr lang="en-GB" sz="800"/>
              <a:t>(Source: Joseph Black via Linkedin)</a:t>
            </a:r>
            <a:endParaRPr sz="800"/>
          </a:p>
        </p:txBody>
      </p:sp>
      <p:pic>
        <p:nvPicPr>
          <p:cNvPr id="212" name="Google Shape;212;p31"/>
          <p:cNvPicPr preferRelativeResize="0"/>
          <p:nvPr/>
        </p:nvPicPr>
        <p:blipFill rotWithShape="1">
          <a:blip r:embed="rId3">
            <a:alphaModFix/>
          </a:blip>
          <a:srcRect b="44628" l="0" r="14871" t="26971"/>
          <a:stretch/>
        </p:blipFill>
        <p:spPr>
          <a:xfrm>
            <a:off x="0" y="1689725"/>
            <a:ext cx="9144001" cy="3102269"/>
          </a:xfrm>
          <a:prstGeom prst="rect">
            <a:avLst/>
          </a:prstGeom>
          <a:noFill/>
          <a:ln>
            <a:noFill/>
          </a:ln>
        </p:spPr>
      </p:pic>
      <p:sp>
        <p:nvSpPr>
          <p:cNvPr id="213" name="Google Shape;213;p31"/>
          <p:cNvSpPr txBox="1"/>
          <p:nvPr>
            <p:ph idx="4294967295" type="body"/>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2"/>
          <p:cNvSpPr txBox="1"/>
          <p:nvPr>
            <p:ph type="title"/>
          </p:nvPr>
        </p:nvSpPr>
        <p:spPr>
          <a:xfrm>
            <a:off x="684500" y="1098100"/>
            <a:ext cx="3299400" cy="5724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GB"/>
              <a:t>ChatGPT </a:t>
            </a:r>
            <a:r>
              <a:rPr lang="en-GB" sz="800"/>
              <a:t>(Source: Joseph Black via Linkedin)</a:t>
            </a:r>
            <a:endParaRPr/>
          </a:p>
        </p:txBody>
      </p:sp>
      <p:pic>
        <p:nvPicPr>
          <p:cNvPr id="219" name="Google Shape;219;p32"/>
          <p:cNvPicPr preferRelativeResize="0"/>
          <p:nvPr/>
        </p:nvPicPr>
        <p:blipFill rotWithShape="1">
          <a:blip r:embed="rId3">
            <a:alphaModFix/>
          </a:blip>
          <a:srcRect b="0" l="0" r="11746" t="54578"/>
          <a:stretch/>
        </p:blipFill>
        <p:spPr>
          <a:xfrm>
            <a:off x="658975" y="955575"/>
            <a:ext cx="8001576" cy="4187925"/>
          </a:xfrm>
          <a:prstGeom prst="rect">
            <a:avLst/>
          </a:prstGeom>
          <a:noFill/>
          <a:ln>
            <a:noFill/>
          </a:ln>
        </p:spPr>
      </p:pic>
      <p:sp>
        <p:nvSpPr>
          <p:cNvPr id="220" name="Google Shape;220;p32"/>
          <p:cNvSpPr txBox="1"/>
          <p:nvPr>
            <p:ph idx="4294967295" type="body"/>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3"/>
          <p:cNvSpPr txBox="1"/>
          <p:nvPr>
            <p:ph type="title"/>
          </p:nvPr>
        </p:nvSpPr>
        <p:spPr>
          <a:xfrm>
            <a:off x="684500" y="1098100"/>
            <a:ext cx="3299400" cy="5724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None/>
            </a:pPr>
            <a:r>
              <a:rPr lang="en-GB"/>
              <a:t>ChatGPT</a:t>
            </a:r>
            <a:endParaRPr/>
          </a:p>
          <a:p>
            <a:pPr indent="0" lvl="0" marL="0" rtl="0" algn="l">
              <a:spcBef>
                <a:spcPts val="0"/>
              </a:spcBef>
              <a:spcAft>
                <a:spcPts val="0"/>
              </a:spcAft>
              <a:buNone/>
            </a:pPr>
            <a:r>
              <a:rPr lang="en-GB" sz="800"/>
              <a:t>(Source: Joseph Black via Linkedin)</a:t>
            </a:r>
            <a:endParaRPr/>
          </a:p>
        </p:txBody>
      </p:sp>
      <p:pic>
        <p:nvPicPr>
          <p:cNvPr id="226" name="Google Shape;226;p33"/>
          <p:cNvPicPr preferRelativeResize="0"/>
          <p:nvPr/>
        </p:nvPicPr>
        <p:blipFill>
          <a:blip r:embed="rId3">
            <a:alphaModFix/>
          </a:blip>
          <a:stretch>
            <a:fillRect/>
          </a:stretch>
        </p:blipFill>
        <p:spPr>
          <a:xfrm>
            <a:off x="3162501" y="0"/>
            <a:ext cx="5981500" cy="5143499"/>
          </a:xfrm>
          <a:prstGeom prst="rect">
            <a:avLst/>
          </a:prstGeom>
          <a:noFill/>
          <a:ln>
            <a:noFill/>
          </a:ln>
        </p:spPr>
      </p:pic>
      <p:sp>
        <p:nvSpPr>
          <p:cNvPr id="227" name="Google Shape;227;p33"/>
          <p:cNvSpPr txBox="1"/>
          <p:nvPr>
            <p:ph idx="4294967295" type="body"/>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ccc</a:t>
            </a:r>
            <a:endParaRPr/>
          </a:p>
        </p:txBody>
      </p:sp>
      <p:sp>
        <p:nvSpPr>
          <p:cNvPr id="79" name="Google Shape;79;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GB" sz="2000"/>
              <a:t>cccc</a:t>
            </a:r>
            <a:endParaRPr sz="2000"/>
          </a:p>
        </p:txBody>
      </p:sp>
      <p:pic>
        <p:nvPicPr>
          <p:cNvPr id="80" name="Google Shape;80;p16"/>
          <p:cNvPicPr preferRelativeResize="0"/>
          <p:nvPr/>
        </p:nvPicPr>
        <p:blipFill rotWithShape="1">
          <a:blip r:embed="rId3">
            <a:alphaModFix/>
          </a:blip>
          <a:srcRect b="0" l="0" r="0" t="0"/>
          <a:stretch/>
        </p:blipFill>
        <p:spPr>
          <a:xfrm>
            <a:off x="-575" y="0"/>
            <a:ext cx="9144000" cy="5143502"/>
          </a:xfrm>
          <a:prstGeom prst="rect">
            <a:avLst/>
          </a:prstGeom>
          <a:noFill/>
          <a:ln>
            <a:noFill/>
          </a:ln>
        </p:spPr>
      </p:pic>
      <p:sp>
        <p:nvSpPr>
          <p:cNvPr id="81" name="Google Shape;81;p16"/>
          <p:cNvSpPr txBox="1"/>
          <p:nvPr/>
        </p:nvSpPr>
        <p:spPr>
          <a:xfrm>
            <a:off x="627925" y="405725"/>
            <a:ext cx="5292000" cy="4662300"/>
          </a:xfrm>
          <a:prstGeom prst="rect">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b="1" lang="en-GB" sz="1800">
                <a:solidFill>
                  <a:srgbClr val="0B5394"/>
                </a:solidFill>
              </a:rPr>
              <a:t>Speaker</a:t>
            </a:r>
            <a:endParaRPr b="1" sz="1800">
              <a:solidFill>
                <a:srgbClr val="0B5394"/>
              </a:solidFill>
            </a:endParaRPr>
          </a:p>
          <a:p>
            <a:pPr indent="0" lvl="0" marL="0" rtl="0" algn="l">
              <a:spcBef>
                <a:spcPts val="0"/>
              </a:spcBef>
              <a:spcAft>
                <a:spcPts val="0"/>
              </a:spcAft>
              <a:buNone/>
            </a:pPr>
            <a:r>
              <a:rPr lang="en-GB"/>
              <a:t>Corporates, Colleges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GB" sz="1800">
                <a:solidFill>
                  <a:srgbClr val="0B5394"/>
                </a:solidFill>
              </a:rPr>
              <a:t>Experience</a:t>
            </a:r>
            <a:endParaRPr b="1" sz="1800">
              <a:solidFill>
                <a:srgbClr val="0B5394"/>
              </a:solidFill>
            </a:endParaRPr>
          </a:p>
          <a:p>
            <a:pPr indent="0" lvl="0" marL="0" rtl="0" algn="l">
              <a:spcBef>
                <a:spcPts val="0"/>
              </a:spcBef>
              <a:spcAft>
                <a:spcPts val="0"/>
              </a:spcAft>
              <a:buNone/>
            </a:pPr>
            <a:r>
              <a:rPr lang="en-GB"/>
              <a:t>Hubspot, Digital Marketing Institute, Irish Computer Society</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GB" sz="1800">
                <a:solidFill>
                  <a:srgbClr val="0B5394"/>
                </a:solidFill>
              </a:rPr>
              <a:t>Qualifications</a:t>
            </a:r>
            <a:endParaRPr b="1" sz="1800">
              <a:solidFill>
                <a:srgbClr val="0B5394"/>
              </a:solidFill>
            </a:endParaRPr>
          </a:p>
          <a:p>
            <a:pPr indent="0" lvl="0" marL="0" rtl="0" algn="l">
              <a:spcBef>
                <a:spcPts val="0"/>
              </a:spcBef>
              <a:spcAft>
                <a:spcPts val="0"/>
              </a:spcAft>
              <a:buNone/>
            </a:pPr>
            <a:r>
              <a:rPr lang="en-GB">
                <a:solidFill>
                  <a:srgbClr val="000000"/>
                </a:solidFill>
              </a:rPr>
              <a:t>Digital Transformation, </a:t>
            </a:r>
            <a:r>
              <a:rPr lang="en-GB"/>
              <a:t>Digital Marketing, Industry certs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GB" sz="1800">
                <a:solidFill>
                  <a:srgbClr val="0B5394"/>
                </a:solidFill>
              </a:rPr>
              <a:t>Industry Judge</a:t>
            </a:r>
            <a:endParaRPr b="1" sz="1800">
              <a:solidFill>
                <a:srgbClr val="0B5394"/>
              </a:solidFill>
            </a:endParaRPr>
          </a:p>
          <a:p>
            <a:pPr indent="0" lvl="0" marL="0" rtl="0" algn="l">
              <a:spcBef>
                <a:spcPts val="0"/>
              </a:spcBef>
              <a:spcAft>
                <a:spcPts val="0"/>
              </a:spcAft>
              <a:buNone/>
            </a:pPr>
            <a:r>
              <a:rPr lang="en-GB"/>
              <a:t>Spider Awards, Digital Media Awards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GB" sz="1800">
                <a:solidFill>
                  <a:srgbClr val="0B5394"/>
                </a:solidFill>
              </a:rPr>
              <a:t>Conferences</a:t>
            </a:r>
            <a:endParaRPr b="1" sz="1800">
              <a:solidFill>
                <a:srgbClr val="0B5394"/>
              </a:solidFill>
            </a:endParaRPr>
          </a:p>
          <a:p>
            <a:pPr indent="0" lvl="0" marL="0" rtl="0" algn="l">
              <a:spcBef>
                <a:spcPts val="0"/>
              </a:spcBef>
              <a:spcAft>
                <a:spcPts val="0"/>
              </a:spcAft>
              <a:buNone/>
            </a:pPr>
            <a:r>
              <a:rPr lang="en-GB"/>
              <a:t>Digital Transformation, Digital Marketing, Technology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ctr">
              <a:spcBef>
                <a:spcPts val="0"/>
              </a:spcBef>
              <a:spcAft>
                <a:spcPts val="0"/>
              </a:spcAft>
              <a:buNone/>
            </a:pPr>
            <a:r>
              <a:rPr b="1" lang="en-GB" sz="2200">
                <a:solidFill>
                  <a:srgbClr val="1155CC"/>
                </a:solidFill>
              </a:rPr>
              <a:t>          </a:t>
            </a:r>
            <a:r>
              <a:rPr b="1" lang="en-GB" sz="2200">
                <a:solidFill>
                  <a:srgbClr val="1155CC"/>
                </a:solidFill>
              </a:rPr>
              <a:t>Robert Farrell</a:t>
            </a:r>
            <a:endParaRPr sz="1700">
              <a:solidFill>
                <a:srgbClr val="1155CC"/>
              </a:solidFill>
            </a:endParaRPr>
          </a:p>
        </p:txBody>
      </p:sp>
      <p:pic>
        <p:nvPicPr>
          <p:cNvPr id="82" name="Google Shape;82;p16"/>
          <p:cNvPicPr preferRelativeResize="0"/>
          <p:nvPr/>
        </p:nvPicPr>
        <p:blipFill>
          <a:blip r:embed="rId4">
            <a:alphaModFix/>
          </a:blip>
          <a:stretch>
            <a:fillRect/>
          </a:stretch>
        </p:blipFill>
        <p:spPr>
          <a:xfrm>
            <a:off x="1966200" y="4556100"/>
            <a:ext cx="465675" cy="4656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4"/>
          <p:cNvSpPr txBox="1"/>
          <p:nvPr>
            <p:ph type="title"/>
          </p:nvPr>
        </p:nvSpPr>
        <p:spPr>
          <a:xfrm>
            <a:off x="1675100" y="336100"/>
            <a:ext cx="4053300" cy="11184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GB"/>
              <a:t>ChatGPT in other apps</a:t>
            </a:r>
            <a:endParaRPr/>
          </a:p>
        </p:txBody>
      </p:sp>
      <p:sp>
        <p:nvSpPr>
          <p:cNvPr id="233" name="Google Shape;233;p34"/>
          <p:cNvSpPr txBox="1"/>
          <p:nvPr>
            <p:ph idx="4294967295" type="subTitle"/>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pic>
        <p:nvPicPr>
          <p:cNvPr id="234" name="Google Shape;234;p34"/>
          <p:cNvPicPr preferRelativeResize="0"/>
          <p:nvPr/>
        </p:nvPicPr>
        <p:blipFill>
          <a:blip r:embed="rId3">
            <a:alphaModFix/>
          </a:blip>
          <a:stretch>
            <a:fillRect/>
          </a:stretch>
        </p:blipFill>
        <p:spPr>
          <a:xfrm>
            <a:off x="439450" y="1015304"/>
            <a:ext cx="4769049" cy="3708975"/>
          </a:xfrm>
          <a:prstGeom prst="rect">
            <a:avLst/>
          </a:prstGeom>
          <a:noFill/>
          <a:ln>
            <a:noFill/>
          </a:ln>
        </p:spPr>
      </p:pic>
      <p:pic>
        <p:nvPicPr>
          <p:cNvPr id="235" name="Google Shape;235;p34"/>
          <p:cNvPicPr preferRelativeResize="0"/>
          <p:nvPr/>
        </p:nvPicPr>
        <p:blipFill>
          <a:blip r:embed="rId4">
            <a:alphaModFix/>
          </a:blip>
          <a:stretch>
            <a:fillRect/>
          </a:stretch>
        </p:blipFill>
        <p:spPr>
          <a:xfrm>
            <a:off x="6221723" y="159969"/>
            <a:ext cx="2922277" cy="2637568"/>
          </a:xfrm>
          <a:prstGeom prst="rect">
            <a:avLst/>
          </a:prstGeom>
          <a:noFill/>
          <a:ln>
            <a:noFill/>
          </a:ln>
        </p:spPr>
      </p:pic>
      <p:pic>
        <p:nvPicPr>
          <p:cNvPr id="236" name="Google Shape;236;p34"/>
          <p:cNvPicPr preferRelativeResize="0"/>
          <p:nvPr/>
        </p:nvPicPr>
        <p:blipFill>
          <a:blip r:embed="rId5">
            <a:alphaModFix/>
          </a:blip>
          <a:stretch>
            <a:fillRect/>
          </a:stretch>
        </p:blipFill>
        <p:spPr>
          <a:xfrm>
            <a:off x="5460000" y="3428999"/>
            <a:ext cx="3769150" cy="17144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ccc</a:t>
            </a:r>
            <a:endParaRPr/>
          </a:p>
        </p:txBody>
      </p:sp>
      <p:sp>
        <p:nvSpPr>
          <p:cNvPr id="242" name="Google Shape;242;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GB" sz="2000"/>
              <a:t>cccc</a:t>
            </a:r>
            <a:endParaRPr sz="2000"/>
          </a:p>
        </p:txBody>
      </p:sp>
      <p:pic>
        <p:nvPicPr>
          <p:cNvPr id="243" name="Google Shape;243;p35"/>
          <p:cNvPicPr preferRelativeResize="0"/>
          <p:nvPr/>
        </p:nvPicPr>
        <p:blipFill>
          <a:blip r:embed="rId3">
            <a:alphaModFix/>
          </a:blip>
          <a:stretch>
            <a:fillRect/>
          </a:stretch>
        </p:blipFill>
        <p:spPr>
          <a:xfrm>
            <a:off x="0" y="179070"/>
            <a:ext cx="9144000" cy="478536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6"/>
          <p:cNvSpPr txBox="1"/>
          <p:nvPr>
            <p:ph type="title"/>
          </p:nvPr>
        </p:nvSpPr>
        <p:spPr>
          <a:xfrm>
            <a:off x="1675100" y="336100"/>
            <a:ext cx="6421500" cy="5724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GB"/>
              <a:t>ChatGPT 4</a:t>
            </a:r>
            <a:endParaRPr/>
          </a:p>
        </p:txBody>
      </p:sp>
      <p:sp>
        <p:nvSpPr>
          <p:cNvPr id="249" name="Google Shape;249;p36"/>
          <p:cNvSpPr txBox="1"/>
          <p:nvPr>
            <p:ph idx="4294967295" type="body"/>
          </p:nvPr>
        </p:nvSpPr>
        <p:spPr>
          <a:xfrm>
            <a:off x="1297500" y="1187600"/>
            <a:ext cx="7038900" cy="368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SzPts val="2000"/>
              <a:buChar char="●"/>
            </a:pPr>
            <a:r>
              <a:rPr lang="en-GB" sz="2000"/>
              <a:t>Improvement to existing V3.5</a:t>
            </a:r>
            <a:endParaRPr sz="2000"/>
          </a:p>
          <a:p>
            <a:pPr indent="-355600" lvl="0" marL="457200" rtl="0" algn="l">
              <a:spcBef>
                <a:spcPts val="0"/>
              </a:spcBef>
              <a:spcAft>
                <a:spcPts val="0"/>
              </a:spcAft>
              <a:buSzPts val="2000"/>
              <a:buChar char="●"/>
            </a:pPr>
            <a:r>
              <a:rPr lang="en-GB" sz="2000"/>
              <a:t>V</a:t>
            </a:r>
            <a:r>
              <a:rPr lang="en-GB" sz="2000"/>
              <a:t>4 available via paid subscription OR MS Bing</a:t>
            </a:r>
            <a:endParaRPr sz="2000"/>
          </a:p>
          <a:p>
            <a:pPr indent="-355600" lvl="0" marL="457200" rtl="0" algn="l">
              <a:spcBef>
                <a:spcPts val="0"/>
              </a:spcBef>
              <a:spcAft>
                <a:spcPts val="0"/>
              </a:spcAft>
              <a:buSzPts val="2000"/>
              <a:buChar char="●"/>
            </a:pPr>
            <a:r>
              <a:rPr lang="en-GB" sz="2000"/>
              <a:t>API for developers</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lang="en-GB" sz="2000"/>
              <a:t>Advancements:</a:t>
            </a:r>
            <a:endParaRPr sz="2000"/>
          </a:p>
          <a:p>
            <a:pPr indent="-311150" lvl="0" marL="457200" rtl="0" algn="l">
              <a:spcBef>
                <a:spcPts val="0"/>
              </a:spcBef>
              <a:spcAft>
                <a:spcPts val="0"/>
              </a:spcAft>
              <a:buSzPts val="1300"/>
              <a:buChar char="●"/>
            </a:pPr>
            <a:r>
              <a:rPr lang="en-GB" sz="1300"/>
              <a:t>Creativity: Collaborating with users on creative projects</a:t>
            </a:r>
            <a:endParaRPr sz="1300"/>
          </a:p>
          <a:p>
            <a:pPr indent="-311150" lvl="0" marL="457200" rtl="0" algn="l">
              <a:spcBef>
                <a:spcPts val="0"/>
              </a:spcBef>
              <a:spcAft>
                <a:spcPts val="0"/>
              </a:spcAft>
              <a:buSzPts val="1300"/>
              <a:buChar char="●"/>
            </a:pPr>
            <a:r>
              <a:rPr lang="en-GB" sz="1300"/>
              <a:t>Visual input: Receive images as a basis for interaction</a:t>
            </a:r>
            <a:endParaRPr sz="1300"/>
          </a:p>
          <a:p>
            <a:pPr indent="-311150" lvl="0" marL="457200" rtl="0" algn="l">
              <a:spcBef>
                <a:spcPts val="0"/>
              </a:spcBef>
              <a:spcAft>
                <a:spcPts val="0"/>
              </a:spcAft>
              <a:buSzPts val="1300"/>
              <a:buChar char="●"/>
            </a:pPr>
            <a:r>
              <a:rPr lang="en-GB" sz="1300"/>
              <a:t>Longer context: Process up to 25,000 words</a:t>
            </a:r>
            <a:endParaRPr sz="1300"/>
          </a:p>
          <a:p>
            <a:pPr indent="-311150" lvl="0" marL="457200" rtl="0" algn="l">
              <a:spcBef>
                <a:spcPts val="0"/>
              </a:spcBef>
              <a:spcAft>
                <a:spcPts val="0"/>
              </a:spcAft>
              <a:buSzPts val="1300"/>
              <a:buChar char="●"/>
            </a:pPr>
            <a:r>
              <a:rPr lang="en-GB" sz="1300"/>
              <a:t>Safety: 40% more factual responses + 82% less likely to “respond to requests for disallowed content.”</a:t>
            </a:r>
            <a:endParaRPr sz="1300"/>
          </a:p>
        </p:txBody>
      </p:sp>
      <p:sp>
        <p:nvSpPr>
          <p:cNvPr id="250" name="Google Shape;250;p36"/>
          <p:cNvSpPr txBox="1"/>
          <p:nvPr>
            <p:ph idx="4294967295" type="subTitle"/>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pic>
        <p:nvPicPr>
          <p:cNvPr id="251" name="Google Shape;251;p36"/>
          <p:cNvPicPr preferRelativeResize="0"/>
          <p:nvPr/>
        </p:nvPicPr>
        <p:blipFill>
          <a:blip r:embed="rId3">
            <a:alphaModFix/>
          </a:blip>
          <a:stretch>
            <a:fillRect/>
          </a:stretch>
        </p:blipFill>
        <p:spPr>
          <a:xfrm>
            <a:off x="7449675" y="-1667300"/>
            <a:ext cx="1407225" cy="12033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7"/>
          <p:cNvSpPr txBox="1"/>
          <p:nvPr>
            <p:ph type="title"/>
          </p:nvPr>
        </p:nvSpPr>
        <p:spPr>
          <a:xfrm>
            <a:off x="2302675" y="597225"/>
            <a:ext cx="3299400" cy="5724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GB"/>
              <a:t>ChatGPT</a:t>
            </a:r>
            <a:endParaRPr/>
          </a:p>
        </p:txBody>
      </p:sp>
      <p:pic>
        <p:nvPicPr>
          <p:cNvPr id="257" name="Google Shape;257;p37"/>
          <p:cNvPicPr preferRelativeResize="0"/>
          <p:nvPr/>
        </p:nvPicPr>
        <p:blipFill>
          <a:blip r:embed="rId3">
            <a:alphaModFix/>
          </a:blip>
          <a:stretch>
            <a:fillRect/>
          </a:stretch>
        </p:blipFill>
        <p:spPr>
          <a:xfrm>
            <a:off x="729463" y="1319000"/>
            <a:ext cx="7685075" cy="3438325"/>
          </a:xfrm>
          <a:prstGeom prst="rect">
            <a:avLst/>
          </a:prstGeom>
          <a:noFill/>
          <a:ln>
            <a:noFill/>
          </a:ln>
        </p:spPr>
      </p:pic>
      <p:sp>
        <p:nvSpPr>
          <p:cNvPr id="258" name="Google Shape;258;p37"/>
          <p:cNvSpPr/>
          <p:nvPr/>
        </p:nvSpPr>
        <p:spPr>
          <a:xfrm>
            <a:off x="5780400" y="1508350"/>
            <a:ext cx="2434800" cy="3249000"/>
          </a:xfrm>
          <a:prstGeom prst="roundRect">
            <a:avLst>
              <a:gd fmla="val 16667" name="adj"/>
            </a:avLst>
          </a:prstGeom>
          <a:noFill/>
          <a:ln cap="flat" cmpd="sng" w="762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
        <p:nvSpPr>
          <p:cNvPr id="259" name="Google Shape;259;p37"/>
          <p:cNvSpPr txBox="1"/>
          <p:nvPr>
            <p:ph idx="4294967295" type="subTitle"/>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8"/>
          <p:cNvSpPr txBox="1"/>
          <p:nvPr>
            <p:ph type="title"/>
          </p:nvPr>
        </p:nvSpPr>
        <p:spPr>
          <a:xfrm>
            <a:off x="5039625" y="1098100"/>
            <a:ext cx="3299400" cy="5724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SzPts val="891"/>
              <a:buNone/>
            </a:pPr>
            <a:r>
              <a:rPr b="1" lang="en-GB" sz="4400">
                <a:solidFill>
                  <a:schemeClr val="lt2"/>
                </a:solidFill>
              </a:rPr>
              <a:t>Other Examples</a:t>
            </a:r>
            <a:endParaRPr b="1" sz="4400">
              <a:solidFill>
                <a:schemeClr val="lt2"/>
              </a:solidFill>
            </a:endParaRPr>
          </a:p>
        </p:txBody>
      </p:sp>
      <p:sp>
        <p:nvSpPr>
          <p:cNvPr id="265" name="Google Shape;265;p38"/>
          <p:cNvSpPr txBox="1"/>
          <p:nvPr>
            <p:ph idx="3" type="body"/>
          </p:nvPr>
        </p:nvSpPr>
        <p:spPr>
          <a:xfrm>
            <a:off x="5078950" y="3467775"/>
            <a:ext cx="3324300" cy="4827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GB"/>
              <a:t>Robert Farrell</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9"/>
          <p:cNvSpPr txBox="1"/>
          <p:nvPr>
            <p:ph type="title"/>
          </p:nvPr>
        </p:nvSpPr>
        <p:spPr>
          <a:xfrm>
            <a:off x="3631900" y="279375"/>
            <a:ext cx="3299400" cy="5724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GB"/>
              <a:t>S</a:t>
            </a:r>
            <a:r>
              <a:rPr lang="en-GB"/>
              <a:t>ynthesia</a:t>
            </a:r>
            <a:endParaRPr/>
          </a:p>
        </p:txBody>
      </p:sp>
      <p:sp>
        <p:nvSpPr>
          <p:cNvPr id="271" name="Google Shape;271;p39"/>
          <p:cNvSpPr txBox="1"/>
          <p:nvPr>
            <p:ph idx="4294967295" type="body"/>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pic>
        <p:nvPicPr>
          <p:cNvPr id="272" name="Google Shape;272;p39"/>
          <p:cNvPicPr preferRelativeResize="0"/>
          <p:nvPr/>
        </p:nvPicPr>
        <p:blipFill>
          <a:blip r:embed="rId3">
            <a:alphaModFix/>
          </a:blip>
          <a:stretch>
            <a:fillRect/>
          </a:stretch>
        </p:blipFill>
        <p:spPr>
          <a:xfrm>
            <a:off x="1720500" y="1016375"/>
            <a:ext cx="6072424" cy="38164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0"/>
          <p:cNvSpPr txBox="1"/>
          <p:nvPr>
            <p:ph type="title"/>
          </p:nvPr>
        </p:nvSpPr>
        <p:spPr>
          <a:xfrm>
            <a:off x="2360475" y="462375"/>
            <a:ext cx="3299400" cy="5724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GB"/>
              <a:t>Slides AI</a:t>
            </a:r>
            <a:endParaRPr/>
          </a:p>
        </p:txBody>
      </p:sp>
      <p:sp>
        <p:nvSpPr>
          <p:cNvPr id="278" name="Google Shape;278;p40"/>
          <p:cNvSpPr txBox="1"/>
          <p:nvPr>
            <p:ph idx="4294967295" type="body"/>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pic>
        <p:nvPicPr>
          <p:cNvPr id="279" name="Google Shape;279;p40"/>
          <p:cNvPicPr preferRelativeResize="0"/>
          <p:nvPr/>
        </p:nvPicPr>
        <p:blipFill>
          <a:blip r:embed="rId3">
            <a:alphaModFix/>
          </a:blip>
          <a:stretch>
            <a:fillRect/>
          </a:stretch>
        </p:blipFill>
        <p:spPr>
          <a:xfrm>
            <a:off x="152400" y="1460250"/>
            <a:ext cx="8839201" cy="255115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1"/>
          <p:cNvSpPr txBox="1"/>
          <p:nvPr>
            <p:ph type="title"/>
          </p:nvPr>
        </p:nvSpPr>
        <p:spPr>
          <a:xfrm>
            <a:off x="2922300" y="298625"/>
            <a:ext cx="3299400" cy="5724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GB"/>
              <a:t>Jasper</a:t>
            </a:r>
            <a:endParaRPr/>
          </a:p>
        </p:txBody>
      </p:sp>
      <p:sp>
        <p:nvSpPr>
          <p:cNvPr id="285" name="Google Shape;285;p41"/>
          <p:cNvSpPr txBox="1"/>
          <p:nvPr>
            <p:ph idx="4294967295" type="body"/>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pic>
        <p:nvPicPr>
          <p:cNvPr id="286" name="Google Shape;286;p41"/>
          <p:cNvPicPr preferRelativeResize="0"/>
          <p:nvPr/>
        </p:nvPicPr>
        <p:blipFill>
          <a:blip r:embed="rId3">
            <a:alphaModFix/>
          </a:blip>
          <a:stretch>
            <a:fillRect/>
          </a:stretch>
        </p:blipFill>
        <p:spPr>
          <a:xfrm>
            <a:off x="197850" y="1243225"/>
            <a:ext cx="9143999" cy="2234850"/>
          </a:xfrm>
          <a:prstGeom prst="rect">
            <a:avLst/>
          </a:prstGeom>
          <a:noFill/>
          <a:ln>
            <a:noFill/>
          </a:ln>
        </p:spPr>
      </p:pic>
      <p:pic>
        <p:nvPicPr>
          <p:cNvPr id="287" name="Google Shape;287;p41"/>
          <p:cNvPicPr preferRelativeResize="0"/>
          <p:nvPr/>
        </p:nvPicPr>
        <p:blipFill>
          <a:blip r:embed="rId4">
            <a:alphaModFix/>
          </a:blip>
          <a:stretch>
            <a:fillRect/>
          </a:stretch>
        </p:blipFill>
        <p:spPr>
          <a:xfrm>
            <a:off x="37775" y="4079306"/>
            <a:ext cx="9143999" cy="48428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2"/>
          <p:cNvSpPr txBox="1"/>
          <p:nvPr>
            <p:ph type="title"/>
          </p:nvPr>
        </p:nvSpPr>
        <p:spPr>
          <a:xfrm>
            <a:off x="5510125" y="1627875"/>
            <a:ext cx="3299400" cy="572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3100"/>
              <a:t>Name the actor</a:t>
            </a:r>
            <a:endParaRPr sz="3100">
              <a:solidFill>
                <a:srgbClr val="FF0000"/>
              </a:solidFill>
            </a:endParaRPr>
          </a:p>
        </p:txBody>
      </p:sp>
      <p:sp>
        <p:nvSpPr>
          <p:cNvPr id="293" name="Google Shape;293;p42"/>
          <p:cNvSpPr txBox="1"/>
          <p:nvPr>
            <p:ph idx="4294967295" type="body"/>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pic>
        <p:nvPicPr>
          <p:cNvPr id="294" name="Google Shape;294;p42"/>
          <p:cNvPicPr preferRelativeResize="0"/>
          <p:nvPr/>
        </p:nvPicPr>
        <p:blipFill rotWithShape="1">
          <a:blip r:embed="rId3">
            <a:alphaModFix/>
          </a:blip>
          <a:srcRect b="31574" l="51500" r="1671" t="1727"/>
          <a:stretch/>
        </p:blipFill>
        <p:spPr>
          <a:xfrm>
            <a:off x="1111775" y="553675"/>
            <a:ext cx="4061150" cy="41847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3"/>
          <p:cNvSpPr txBox="1"/>
          <p:nvPr>
            <p:ph type="title"/>
          </p:nvPr>
        </p:nvSpPr>
        <p:spPr>
          <a:xfrm>
            <a:off x="6807550" y="1261850"/>
            <a:ext cx="2454600" cy="15801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GB" sz="2333"/>
              <a:t>Deepfakes</a:t>
            </a:r>
            <a:endParaRPr sz="2333"/>
          </a:p>
          <a:p>
            <a:pPr indent="0" lvl="0" marL="0" rtl="0" algn="l">
              <a:spcBef>
                <a:spcPts val="0"/>
              </a:spcBef>
              <a:spcAft>
                <a:spcPts val="0"/>
              </a:spcAft>
              <a:buNone/>
            </a:pPr>
            <a:r>
              <a:t/>
            </a:r>
            <a:endParaRPr sz="2000"/>
          </a:p>
          <a:p>
            <a:pPr indent="0" lvl="0" marL="0" rtl="0" algn="l">
              <a:spcBef>
                <a:spcPts val="0"/>
              </a:spcBef>
              <a:spcAft>
                <a:spcPts val="0"/>
              </a:spcAft>
              <a:buNone/>
            </a:pPr>
            <a:r>
              <a:rPr lang="en-GB" sz="1666"/>
              <a:t>Using Maverick.com</a:t>
            </a:r>
            <a:endParaRPr sz="1666"/>
          </a:p>
        </p:txBody>
      </p:sp>
      <p:sp>
        <p:nvSpPr>
          <p:cNvPr id="300" name="Google Shape;300;p43"/>
          <p:cNvSpPr txBox="1"/>
          <p:nvPr>
            <p:ph idx="4294967295" type="body"/>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pic>
        <p:nvPicPr>
          <p:cNvPr id="301" name="Google Shape;301;p43"/>
          <p:cNvPicPr preferRelativeResize="0"/>
          <p:nvPr/>
        </p:nvPicPr>
        <p:blipFill>
          <a:blip r:embed="rId3">
            <a:alphaModFix/>
          </a:blip>
          <a:stretch>
            <a:fillRect/>
          </a:stretch>
        </p:blipFill>
        <p:spPr>
          <a:xfrm>
            <a:off x="267325" y="741900"/>
            <a:ext cx="5883549" cy="4256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7"/>
          <p:cNvSpPr txBox="1"/>
          <p:nvPr/>
        </p:nvSpPr>
        <p:spPr>
          <a:xfrm>
            <a:off x="567374" y="146962"/>
            <a:ext cx="8028600" cy="1013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None/>
            </a:pPr>
            <a:r>
              <a:t/>
            </a:r>
            <a:endParaRPr sz="4400">
              <a:solidFill>
                <a:srgbClr val="000000"/>
              </a:solidFill>
              <a:latin typeface="Calibri"/>
              <a:ea typeface="Calibri"/>
              <a:cs typeface="Calibri"/>
              <a:sym typeface="Calibri"/>
            </a:endParaRPr>
          </a:p>
        </p:txBody>
      </p:sp>
      <p:sp>
        <p:nvSpPr>
          <p:cNvPr id="88" name="Google Shape;88;p17"/>
          <p:cNvSpPr txBox="1"/>
          <p:nvPr/>
        </p:nvSpPr>
        <p:spPr>
          <a:xfrm>
            <a:off x="6502955" y="4548927"/>
            <a:ext cx="2094600" cy="2745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pic>
        <p:nvPicPr>
          <p:cNvPr id="89" name="Google Shape;89;p17"/>
          <p:cNvPicPr preferRelativeResize="0"/>
          <p:nvPr/>
        </p:nvPicPr>
        <p:blipFill rotWithShape="1">
          <a:blip r:embed="rId3">
            <a:alphaModFix/>
          </a:blip>
          <a:srcRect b="21479" l="9863" r="10594" t="21485"/>
          <a:stretch/>
        </p:blipFill>
        <p:spPr>
          <a:xfrm>
            <a:off x="2212405" y="1577850"/>
            <a:ext cx="1976204" cy="762400"/>
          </a:xfrm>
          <a:prstGeom prst="rect">
            <a:avLst/>
          </a:prstGeom>
          <a:noFill/>
          <a:ln>
            <a:noFill/>
          </a:ln>
        </p:spPr>
      </p:pic>
      <p:pic>
        <p:nvPicPr>
          <p:cNvPr id="90" name="Google Shape;90;p17"/>
          <p:cNvPicPr preferRelativeResize="0"/>
          <p:nvPr/>
        </p:nvPicPr>
        <p:blipFill rotWithShape="1">
          <a:blip r:embed="rId4">
            <a:alphaModFix/>
          </a:blip>
          <a:srcRect b="0" l="0" r="8265" t="0"/>
          <a:stretch/>
        </p:blipFill>
        <p:spPr>
          <a:xfrm>
            <a:off x="2068214" y="3099719"/>
            <a:ext cx="1225313" cy="840813"/>
          </a:xfrm>
          <a:prstGeom prst="rect">
            <a:avLst/>
          </a:prstGeom>
          <a:noFill/>
          <a:ln>
            <a:noFill/>
          </a:ln>
        </p:spPr>
      </p:pic>
      <p:pic>
        <p:nvPicPr>
          <p:cNvPr id="91" name="Google Shape;91;p17"/>
          <p:cNvPicPr preferRelativeResize="0"/>
          <p:nvPr/>
        </p:nvPicPr>
        <p:blipFill rotWithShape="1">
          <a:blip r:embed="rId5">
            <a:alphaModFix/>
          </a:blip>
          <a:srcRect b="0" l="0" r="0" t="0"/>
          <a:stretch/>
        </p:blipFill>
        <p:spPr>
          <a:xfrm>
            <a:off x="7499497" y="2539795"/>
            <a:ext cx="964228" cy="422389"/>
          </a:xfrm>
          <a:prstGeom prst="rect">
            <a:avLst/>
          </a:prstGeom>
          <a:noFill/>
          <a:ln>
            <a:noFill/>
          </a:ln>
        </p:spPr>
      </p:pic>
      <p:pic>
        <p:nvPicPr>
          <p:cNvPr id="92" name="Google Shape;92;p17"/>
          <p:cNvPicPr preferRelativeResize="0"/>
          <p:nvPr/>
        </p:nvPicPr>
        <p:blipFill rotWithShape="1">
          <a:blip r:embed="rId6">
            <a:alphaModFix/>
          </a:blip>
          <a:srcRect b="0" l="0" r="0" t="0"/>
          <a:stretch/>
        </p:blipFill>
        <p:spPr>
          <a:xfrm>
            <a:off x="248157" y="3230594"/>
            <a:ext cx="1010887" cy="493980"/>
          </a:xfrm>
          <a:prstGeom prst="rect">
            <a:avLst/>
          </a:prstGeom>
          <a:noFill/>
          <a:ln>
            <a:noFill/>
          </a:ln>
        </p:spPr>
      </p:pic>
      <p:pic>
        <p:nvPicPr>
          <p:cNvPr id="93" name="Google Shape;93;p17"/>
          <p:cNvPicPr preferRelativeResize="0"/>
          <p:nvPr/>
        </p:nvPicPr>
        <p:blipFill rotWithShape="1">
          <a:blip r:embed="rId7">
            <a:alphaModFix/>
          </a:blip>
          <a:srcRect b="0" l="0" r="0" t="0"/>
          <a:stretch/>
        </p:blipFill>
        <p:spPr>
          <a:xfrm>
            <a:off x="1044181" y="4508358"/>
            <a:ext cx="728577" cy="493980"/>
          </a:xfrm>
          <a:prstGeom prst="rect">
            <a:avLst/>
          </a:prstGeom>
          <a:noFill/>
          <a:ln>
            <a:noFill/>
          </a:ln>
        </p:spPr>
      </p:pic>
      <p:pic>
        <p:nvPicPr>
          <p:cNvPr id="94" name="Google Shape;94;p17"/>
          <p:cNvPicPr preferRelativeResize="0"/>
          <p:nvPr/>
        </p:nvPicPr>
        <p:blipFill rotWithShape="1">
          <a:blip r:embed="rId8">
            <a:alphaModFix/>
          </a:blip>
          <a:srcRect b="0" l="0" r="0" t="0"/>
          <a:stretch/>
        </p:blipFill>
        <p:spPr>
          <a:xfrm>
            <a:off x="149648" y="4072974"/>
            <a:ext cx="894526" cy="539831"/>
          </a:xfrm>
          <a:prstGeom prst="rect">
            <a:avLst/>
          </a:prstGeom>
          <a:noFill/>
          <a:ln>
            <a:noFill/>
          </a:ln>
        </p:spPr>
      </p:pic>
      <p:pic>
        <p:nvPicPr>
          <p:cNvPr id="95" name="Google Shape;95;p17"/>
          <p:cNvPicPr preferRelativeResize="0"/>
          <p:nvPr/>
        </p:nvPicPr>
        <p:blipFill rotWithShape="1">
          <a:blip r:embed="rId9">
            <a:alphaModFix/>
          </a:blip>
          <a:srcRect b="0" l="0" r="0" t="0"/>
          <a:stretch/>
        </p:blipFill>
        <p:spPr>
          <a:xfrm>
            <a:off x="7171992" y="1787898"/>
            <a:ext cx="1619226" cy="493980"/>
          </a:xfrm>
          <a:prstGeom prst="rect">
            <a:avLst/>
          </a:prstGeom>
          <a:noFill/>
          <a:ln>
            <a:noFill/>
          </a:ln>
        </p:spPr>
      </p:pic>
      <p:pic>
        <p:nvPicPr>
          <p:cNvPr id="96" name="Google Shape;96;p17"/>
          <p:cNvPicPr preferRelativeResize="0"/>
          <p:nvPr/>
        </p:nvPicPr>
        <p:blipFill rotWithShape="1">
          <a:blip r:embed="rId10">
            <a:alphaModFix/>
          </a:blip>
          <a:srcRect b="0" l="0" r="0" t="0"/>
          <a:stretch/>
        </p:blipFill>
        <p:spPr>
          <a:xfrm>
            <a:off x="4308921" y="2993733"/>
            <a:ext cx="1454512" cy="762400"/>
          </a:xfrm>
          <a:prstGeom prst="rect">
            <a:avLst/>
          </a:prstGeom>
          <a:noFill/>
          <a:ln>
            <a:noFill/>
          </a:ln>
        </p:spPr>
      </p:pic>
      <p:pic>
        <p:nvPicPr>
          <p:cNvPr id="97" name="Google Shape;97;p17"/>
          <p:cNvPicPr preferRelativeResize="0"/>
          <p:nvPr/>
        </p:nvPicPr>
        <p:blipFill rotWithShape="1">
          <a:blip r:embed="rId11">
            <a:alphaModFix/>
          </a:blip>
          <a:srcRect b="0" l="0" r="0" t="0"/>
          <a:stretch/>
        </p:blipFill>
        <p:spPr>
          <a:xfrm>
            <a:off x="6822547" y="3756123"/>
            <a:ext cx="627809" cy="618015"/>
          </a:xfrm>
          <a:prstGeom prst="rect">
            <a:avLst/>
          </a:prstGeom>
          <a:noFill/>
          <a:ln>
            <a:noFill/>
          </a:ln>
        </p:spPr>
      </p:pic>
      <p:pic>
        <p:nvPicPr>
          <p:cNvPr id="98" name="Google Shape;98;p17"/>
          <p:cNvPicPr preferRelativeResize="0"/>
          <p:nvPr/>
        </p:nvPicPr>
        <p:blipFill rotWithShape="1">
          <a:blip r:embed="rId12">
            <a:alphaModFix/>
          </a:blip>
          <a:srcRect b="0" l="0" r="0" t="0"/>
          <a:stretch/>
        </p:blipFill>
        <p:spPr>
          <a:xfrm>
            <a:off x="7826181" y="1014342"/>
            <a:ext cx="1127802" cy="515620"/>
          </a:xfrm>
          <a:prstGeom prst="rect">
            <a:avLst/>
          </a:prstGeom>
          <a:noFill/>
          <a:ln>
            <a:noFill/>
          </a:ln>
        </p:spPr>
      </p:pic>
      <p:pic>
        <p:nvPicPr>
          <p:cNvPr id="99" name="Google Shape;99;p17"/>
          <p:cNvPicPr preferRelativeResize="0"/>
          <p:nvPr/>
        </p:nvPicPr>
        <p:blipFill rotWithShape="1">
          <a:blip r:embed="rId13">
            <a:alphaModFix/>
          </a:blip>
          <a:srcRect b="0" l="0" r="0" t="0"/>
          <a:stretch/>
        </p:blipFill>
        <p:spPr>
          <a:xfrm>
            <a:off x="8019543" y="3062965"/>
            <a:ext cx="894526" cy="599866"/>
          </a:xfrm>
          <a:prstGeom prst="rect">
            <a:avLst/>
          </a:prstGeom>
          <a:noFill/>
          <a:ln>
            <a:noFill/>
          </a:ln>
        </p:spPr>
      </p:pic>
      <p:pic>
        <p:nvPicPr>
          <p:cNvPr id="100" name="Google Shape;100;p17"/>
          <p:cNvPicPr preferRelativeResize="0"/>
          <p:nvPr/>
        </p:nvPicPr>
        <p:blipFill rotWithShape="1">
          <a:blip r:embed="rId14">
            <a:alphaModFix/>
          </a:blip>
          <a:srcRect b="0" l="0" r="0" t="0"/>
          <a:stretch/>
        </p:blipFill>
        <p:spPr>
          <a:xfrm>
            <a:off x="7772982" y="3940531"/>
            <a:ext cx="871563" cy="539303"/>
          </a:xfrm>
          <a:prstGeom prst="rect">
            <a:avLst/>
          </a:prstGeom>
          <a:noFill/>
          <a:ln>
            <a:noFill/>
          </a:ln>
        </p:spPr>
      </p:pic>
      <p:pic>
        <p:nvPicPr>
          <p:cNvPr id="101" name="Google Shape;101;p17"/>
          <p:cNvPicPr preferRelativeResize="0"/>
          <p:nvPr/>
        </p:nvPicPr>
        <p:blipFill rotWithShape="1">
          <a:blip r:embed="rId15">
            <a:alphaModFix/>
          </a:blip>
          <a:srcRect b="0" l="0" r="0" t="0"/>
          <a:stretch/>
        </p:blipFill>
        <p:spPr>
          <a:xfrm>
            <a:off x="6409151" y="4313220"/>
            <a:ext cx="552877" cy="539828"/>
          </a:xfrm>
          <a:prstGeom prst="rect">
            <a:avLst/>
          </a:prstGeom>
          <a:noFill/>
          <a:ln>
            <a:noFill/>
          </a:ln>
        </p:spPr>
      </p:pic>
      <p:pic>
        <p:nvPicPr>
          <p:cNvPr id="102" name="Google Shape;102;p17"/>
          <p:cNvPicPr preferRelativeResize="0"/>
          <p:nvPr/>
        </p:nvPicPr>
        <p:blipFill rotWithShape="1">
          <a:blip r:embed="rId16">
            <a:alphaModFix/>
          </a:blip>
          <a:srcRect b="0" l="0" r="0" t="0"/>
          <a:stretch/>
        </p:blipFill>
        <p:spPr>
          <a:xfrm>
            <a:off x="4881437" y="4158917"/>
            <a:ext cx="1428879" cy="539308"/>
          </a:xfrm>
          <a:prstGeom prst="rect">
            <a:avLst/>
          </a:prstGeom>
          <a:noFill/>
          <a:ln>
            <a:noFill/>
          </a:ln>
        </p:spPr>
      </p:pic>
      <p:pic>
        <p:nvPicPr>
          <p:cNvPr id="103" name="Google Shape;103;p17"/>
          <p:cNvPicPr preferRelativeResize="0"/>
          <p:nvPr/>
        </p:nvPicPr>
        <p:blipFill rotWithShape="1">
          <a:blip r:embed="rId17">
            <a:alphaModFix/>
          </a:blip>
          <a:srcRect b="0" l="0" r="0" t="0"/>
          <a:stretch/>
        </p:blipFill>
        <p:spPr>
          <a:xfrm>
            <a:off x="248163" y="889784"/>
            <a:ext cx="1292793" cy="493980"/>
          </a:xfrm>
          <a:prstGeom prst="rect">
            <a:avLst/>
          </a:prstGeom>
          <a:noFill/>
          <a:ln>
            <a:noFill/>
          </a:ln>
        </p:spPr>
      </p:pic>
      <p:pic>
        <p:nvPicPr>
          <p:cNvPr id="104" name="Google Shape;104;p17"/>
          <p:cNvPicPr preferRelativeResize="0"/>
          <p:nvPr/>
        </p:nvPicPr>
        <p:blipFill rotWithShape="1">
          <a:blip r:embed="rId18">
            <a:alphaModFix/>
          </a:blip>
          <a:srcRect b="0" l="0" r="0" t="0"/>
          <a:stretch/>
        </p:blipFill>
        <p:spPr>
          <a:xfrm>
            <a:off x="4756109" y="889784"/>
            <a:ext cx="2009327" cy="599864"/>
          </a:xfrm>
          <a:prstGeom prst="rect">
            <a:avLst/>
          </a:prstGeom>
          <a:noFill/>
          <a:ln>
            <a:noFill/>
          </a:ln>
        </p:spPr>
      </p:pic>
      <p:pic>
        <p:nvPicPr>
          <p:cNvPr id="105" name="Google Shape;105;p17"/>
          <p:cNvPicPr preferRelativeResize="0"/>
          <p:nvPr/>
        </p:nvPicPr>
        <p:blipFill rotWithShape="1">
          <a:blip r:embed="rId19">
            <a:alphaModFix/>
          </a:blip>
          <a:srcRect b="0" l="0" r="0" t="0"/>
          <a:stretch/>
        </p:blipFill>
        <p:spPr>
          <a:xfrm>
            <a:off x="4329372" y="1979813"/>
            <a:ext cx="2224240" cy="779932"/>
          </a:xfrm>
          <a:prstGeom prst="rect">
            <a:avLst/>
          </a:prstGeom>
          <a:noFill/>
          <a:ln>
            <a:noFill/>
          </a:ln>
        </p:spPr>
      </p:pic>
      <p:pic>
        <p:nvPicPr>
          <p:cNvPr id="106" name="Google Shape;106;p17"/>
          <p:cNvPicPr preferRelativeResize="0"/>
          <p:nvPr/>
        </p:nvPicPr>
        <p:blipFill rotWithShape="1">
          <a:blip r:embed="rId20">
            <a:alphaModFix/>
          </a:blip>
          <a:srcRect b="0" l="0" r="0" t="0"/>
          <a:stretch/>
        </p:blipFill>
        <p:spPr>
          <a:xfrm>
            <a:off x="5694745" y="1579549"/>
            <a:ext cx="1127802" cy="310369"/>
          </a:xfrm>
          <a:prstGeom prst="rect">
            <a:avLst/>
          </a:prstGeom>
          <a:noFill/>
          <a:ln>
            <a:noFill/>
          </a:ln>
        </p:spPr>
      </p:pic>
      <p:pic>
        <p:nvPicPr>
          <p:cNvPr id="107" name="Google Shape;107;p17"/>
          <p:cNvPicPr preferRelativeResize="0"/>
          <p:nvPr/>
        </p:nvPicPr>
        <p:blipFill rotWithShape="1">
          <a:blip r:embed="rId21">
            <a:alphaModFix/>
          </a:blip>
          <a:srcRect b="0" l="0" r="0" t="0"/>
          <a:stretch/>
        </p:blipFill>
        <p:spPr>
          <a:xfrm>
            <a:off x="6628163" y="2450842"/>
            <a:ext cx="796776" cy="344081"/>
          </a:xfrm>
          <a:prstGeom prst="rect">
            <a:avLst/>
          </a:prstGeom>
          <a:noFill/>
          <a:ln>
            <a:noFill/>
          </a:ln>
        </p:spPr>
      </p:pic>
      <p:pic>
        <p:nvPicPr>
          <p:cNvPr id="108" name="Google Shape;108;p17"/>
          <p:cNvPicPr preferRelativeResize="0"/>
          <p:nvPr/>
        </p:nvPicPr>
        <p:blipFill rotWithShape="1">
          <a:blip r:embed="rId22">
            <a:alphaModFix/>
          </a:blip>
          <a:srcRect b="30509" l="0" r="0" t="22160"/>
          <a:stretch/>
        </p:blipFill>
        <p:spPr>
          <a:xfrm>
            <a:off x="3216268" y="2642128"/>
            <a:ext cx="1010887" cy="470990"/>
          </a:xfrm>
          <a:prstGeom prst="rect">
            <a:avLst/>
          </a:prstGeom>
          <a:noFill/>
          <a:ln>
            <a:noFill/>
          </a:ln>
        </p:spPr>
      </p:pic>
      <p:pic>
        <p:nvPicPr>
          <p:cNvPr id="109" name="Google Shape;109;p17"/>
          <p:cNvPicPr preferRelativeResize="0"/>
          <p:nvPr/>
        </p:nvPicPr>
        <p:blipFill rotWithShape="1">
          <a:blip r:embed="rId23">
            <a:alphaModFix/>
          </a:blip>
          <a:srcRect b="0" l="0" r="0" t="0"/>
          <a:stretch/>
        </p:blipFill>
        <p:spPr>
          <a:xfrm>
            <a:off x="3060030" y="3756124"/>
            <a:ext cx="1381788" cy="472503"/>
          </a:xfrm>
          <a:prstGeom prst="rect">
            <a:avLst/>
          </a:prstGeom>
          <a:noFill/>
          <a:ln>
            <a:noFill/>
          </a:ln>
        </p:spPr>
      </p:pic>
      <p:pic>
        <p:nvPicPr>
          <p:cNvPr id="110" name="Google Shape;110;p17"/>
          <p:cNvPicPr preferRelativeResize="0"/>
          <p:nvPr/>
        </p:nvPicPr>
        <p:blipFill rotWithShape="1">
          <a:blip r:embed="rId24">
            <a:alphaModFix/>
          </a:blip>
          <a:srcRect b="0" l="0" r="0" t="0"/>
          <a:stretch/>
        </p:blipFill>
        <p:spPr>
          <a:xfrm>
            <a:off x="6224687" y="3023031"/>
            <a:ext cx="1127802" cy="514202"/>
          </a:xfrm>
          <a:prstGeom prst="rect">
            <a:avLst/>
          </a:prstGeom>
          <a:noFill/>
          <a:ln>
            <a:noFill/>
          </a:ln>
        </p:spPr>
      </p:pic>
      <p:pic>
        <p:nvPicPr>
          <p:cNvPr id="111" name="Google Shape;111;p17"/>
          <p:cNvPicPr preferRelativeResize="0"/>
          <p:nvPr/>
        </p:nvPicPr>
        <p:blipFill rotWithShape="1">
          <a:blip r:embed="rId25">
            <a:alphaModFix/>
          </a:blip>
          <a:srcRect b="0" l="0" r="0" t="0"/>
          <a:stretch/>
        </p:blipFill>
        <p:spPr>
          <a:xfrm>
            <a:off x="2149529" y="2546004"/>
            <a:ext cx="728574" cy="360920"/>
          </a:xfrm>
          <a:prstGeom prst="rect">
            <a:avLst/>
          </a:prstGeom>
          <a:noFill/>
          <a:ln>
            <a:noFill/>
          </a:ln>
        </p:spPr>
      </p:pic>
      <p:pic>
        <p:nvPicPr>
          <p:cNvPr id="112" name="Google Shape;112;p17"/>
          <p:cNvPicPr preferRelativeResize="0"/>
          <p:nvPr/>
        </p:nvPicPr>
        <p:blipFill rotWithShape="1">
          <a:blip r:embed="rId26">
            <a:alphaModFix/>
          </a:blip>
          <a:srcRect b="0" l="0" r="0" t="0"/>
          <a:stretch/>
        </p:blipFill>
        <p:spPr>
          <a:xfrm>
            <a:off x="2750499" y="1004323"/>
            <a:ext cx="1428879" cy="433538"/>
          </a:xfrm>
          <a:prstGeom prst="rect">
            <a:avLst/>
          </a:prstGeom>
          <a:noFill/>
          <a:ln>
            <a:noFill/>
          </a:ln>
        </p:spPr>
      </p:pic>
      <p:pic>
        <p:nvPicPr>
          <p:cNvPr id="113" name="Google Shape;113;p17"/>
          <p:cNvPicPr preferRelativeResize="0"/>
          <p:nvPr/>
        </p:nvPicPr>
        <p:blipFill rotWithShape="1">
          <a:blip r:embed="rId27">
            <a:alphaModFix/>
          </a:blip>
          <a:srcRect b="0" l="0" r="0" t="0"/>
          <a:stretch/>
        </p:blipFill>
        <p:spPr>
          <a:xfrm>
            <a:off x="683219" y="1526772"/>
            <a:ext cx="964236" cy="920053"/>
          </a:xfrm>
          <a:prstGeom prst="rect">
            <a:avLst/>
          </a:prstGeom>
          <a:noFill/>
          <a:ln>
            <a:noFill/>
          </a:ln>
        </p:spPr>
      </p:pic>
      <p:pic>
        <p:nvPicPr>
          <p:cNvPr id="114" name="Google Shape;114;p17"/>
          <p:cNvPicPr preferRelativeResize="0"/>
          <p:nvPr/>
        </p:nvPicPr>
        <p:blipFill rotWithShape="1">
          <a:blip r:embed="rId28">
            <a:alphaModFix/>
          </a:blip>
          <a:srcRect b="17498" l="0" r="0" t="20776"/>
          <a:stretch/>
        </p:blipFill>
        <p:spPr>
          <a:xfrm>
            <a:off x="548574" y="2634347"/>
            <a:ext cx="1010888" cy="408733"/>
          </a:xfrm>
          <a:prstGeom prst="rect">
            <a:avLst/>
          </a:prstGeom>
          <a:noFill/>
          <a:ln>
            <a:noFill/>
          </a:ln>
        </p:spPr>
      </p:pic>
      <p:pic>
        <p:nvPicPr>
          <p:cNvPr id="115" name="Google Shape;115;p17"/>
          <p:cNvPicPr preferRelativeResize="0"/>
          <p:nvPr/>
        </p:nvPicPr>
        <p:blipFill>
          <a:blip r:embed="rId29">
            <a:alphaModFix/>
          </a:blip>
          <a:stretch>
            <a:fillRect/>
          </a:stretch>
        </p:blipFill>
        <p:spPr>
          <a:xfrm>
            <a:off x="2819450" y="4317389"/>
            <a:ext cx="1127825" cy="791161"/>
          </a:xfrm>
          <a:prstGeom prst="rect">
            <a:avLst/>
          </a:prstGeom>
          <a:noFill/>
          <a:ln>
            <a:noFill/>
          </a:ln>
        </p:spPr>
      </p:pic>
      <p:pic>
        <p:nvPicPr>
          <p:cNvPr id="116" name="Google Shape;116;p17"/>
          <p:cNvPicPr preferRelativeResize="0"/>
          <p:nvPr/>
        </p:nvPicPr>
        <p:blipFill>
          <a:blip r:embed="rId30">
            <a:alphaModFix/>
          </a:blip>
          <a:stretch>
            <a:fillRect/>
          </a:stretch>
        </p:blipFill>
        <p:spPr>
          <a:xfrm>
            <a:off x="1647450" y="4015068"/>
            <a:ext cx="1225300" cy="6126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4"/>
          <p:cNvSpPr txBox="1"/>
          <p:nvPr>
            <p:ph type="title"/>
          </p:nvPr>
        </p:nvSpPr>
        <p:spPr>
          <a:xfrm>
            <a:off x="5039625" y="1098100"/>
            <a:ext cx="3299400" cy="5724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SzPts val="891"/>
              <a:buNone/>
            </a:pPr>
            <a:r>
              <a:rPr b="1" lang="en-GB" sz="4400">
                <a:solidFill>
                  <a:schemeClr val="lt2"/>
                </a:solidFill>
              </a:rPr>
              <a:t>Imagery</a:t>
            </a:r>
            <a:endParaRPr b="1" sz="4400">
              <a:solidFill>
                <a:schemeClr val="lt2"/>
              </a:solidFill>
            </a:endParaRPr>
          </a:p>
        </p:txBody>
      </p:sp>
      <p:sp>
        <p:nvSpPr>
          <p:cNvPr id="307" name="Google Shape;307;p44"/>
          <p:cNvSpPr txBox="1"/>
          <p:nvPr>
            <p:ph idx="3" type="body"/>
          </p:nvPr>
        </p:nvSpPr>
        <p:spPr>
          <a:xfrm>
            <a:off x="5078950" y="3467775"/>
            <a:ext cx="3324300" cy="4827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GB"/>
              <a:t>Robert Farrell</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5"/>
          <p:cNvSpPr txBox="1"/>
          <p:nvPr>
            <p:ph type="title"/>
          </p:nvPr>
        </p:nvSpPr>
        <p:spPr>
          <a:xfrm>
            <a:off x="517875" y="2083350"/>
            <a:ext cx="3299400" cy="5724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GB" sz="2444"/>
              <a:t>My graphic design skills</a:t>
            </a:r>
            <a:endParaRPr i="1" sz="1444"/>
          </a:p>
        </p:txBody>
      </p:sp>
      <p:sp>
        <p:nvSpPr>
          <p:cNvPr id="313" name="Google Shape;313;p45"/>
          <p:cNvSpPr txBox="1"/>
          <p:nvPr>
            <p:ph idx="4294967295" type="body"/>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pic>
        <p:nvPicPr>
          <p:cNvPr id="314" name="Google Shape;314;p45"/>
          <p:cNvPicPr preferRelativeResize="0"/>
          <p:nvPr/>
        </p:nvPicPr>
        <p:blipFill>
          <a:blip r:embed="rId3">
            <a:alphaModFix/>
          </a:blip>
          <a:stretch>
            <a:fillRect/>
          </a:stretch>
        </p:blipFill>
        <p:spPr>
          <a:xfrm>
            <a:off x="4202700" y="809400"/>
            <a:ext cx="4768025" cy="33694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6"/>
          <p:cNvSpPr txBox="1"/>
          <p:nvPr>
            <p:ph type="title"/>
          </p:nvPr>
        </p:nvSpPr>
        <p:spPr>
          <a:xfrm>
            <a:off x="684500" y="1098100"/>
            <a:ext cx="3299400" cy="5724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GB" sz="3033"/>
              <a:t>DALL-E</a:t>
            </a:r>
            <a:endParaRPr sz="3033"/>
          </a:p>
        </p:txBody>
      </p:sp>
      <p:sp>
        <p:nvSpPr>
          <p:cNvPr id="320" name="Google Shape;320;p46"/>
          <p:cNvSpPr txBox="1"/>
          <p:nvPr>
            <p:ph idx="4294967295" type="body"/>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pic>
        <p:nvPicPr>
          <p:cNvPr id="321" name="Google Shape;321;p46"/>
          <p:cNvPicPr preferRelativeResize="0"/>
          <p:nvPr/>
        </p:nvPicPr>
        <p:blipFill>
          <a:blip r:embed="rId3">
            <a:alphaModFix/>
          </a:blip>
          <a:stretch>
            <a:fillRect/>
          </a:stretch>
        </p:blipFill>
        <p:spPr>
          <a:xfrm>
            <a:off x="3962025" y="0"/>
            <a:ext cx="5143500" cy="51435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7"/>
          <p:cNvSpPr txBox="1"/>
          <p:nvPr>
            <p:ph type="title"/>
          </p:nvPr>
        </p:nvSpPr>
        <p:spPr>
          <a:xfrm>
            <a:off x="684500" y="1098100"/>
            <a:ext cx="3299400" cy="5724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GB" sz="3000"/>
              <a:t>Mid Journey</a:t>
            </a:r>
            <a:endParaRPr sz="3000"/>
          </a:p>
        </p:txBody>
      </p:sp>
      <p:pic>
        <p:nvPicPr>
          <p:cNvPr id="327" name="Google Shape;327;p47"/>
          <p:cNvPicPr preferRelativeResize="0"/>
          <p:nvPr/>
        </p:nvPicPr>
        <p:blipFill>
          <a:blip r:embed="rId3">
            <a:alphaModFix/>
          </a:blip>
          <a:stretch>
            <a:fillRect/>
          </a:stretch>
        </p:blipFill>
        <p:spPr>
          <a:xfrm>
            <a:off x="4000500" y="0"/>
            <a:ext cx="5143500" cy="5143500"/>
          </a:xfrm>
          <a:prstGeom prst="rect">
            <a:avLst/>
          </a:prstGeom>
          <a:noFill/>
          <a:ln>
            <a:noFill/>
          </a:ln>
        </p:spPr>
      </p:pic>
      <p:sp>
        <p:nvSpPr>
          <p:cNvPr id="328" name="Google Shape;328;p47"/>
          <p:cNvSpPr txBox="1"/>
          <p:nvPr>
            <p:ph idx="4294967295" type="body"/>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p48"/>
          <p:cNvPicPr preferRelativeResize="0"/>
          <p:nvPr/>
        </p:nvPicPr>
        <p:blipFill>
          <a:blip r:embed="rId3">
            <a:alphaModFix/>
          </a:blip>
          <a:stretch>
            <a:fillRect/>
          </a:stretch>
        </p:blipFill>
        <p:spPr>
          <a:xfrm>
            <a:off x="3752990" y="209225"/>
            <a:ext cx="5186036" cy="4725050"/>
          </a:xfrm>
          <a:prstGeom prst="rect">
            <a:avLst/>
          </a:prstGeom>
          <a:noFill/>
          <a:ln>
            <a:noFill/>
          </a:ln>
        </p:spPr>
      </p:pic>
      <p:sp>
        <p:nvSpPr>
          <p:cNvPr id="334" name="Google Shape;334;p48"/>
          <p:cNvSpPr txBox="1"/>
          <p:nvPr>
            <p:ph type="title"/>
          </p:nvPr>
        </p:nvSpPr>
        <p:spPr>
          <a:xfrm>
            <a:off x="463650" y="1303975"/>
            <a:ext cx="3180300" cy="11817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GB" sz="2344"/>
              <a:t>Why use stock images?</a:t>
            </a:r>
            <a:endParaRPr sz="1455"/>
          </a:p>
        </p:txBody>
      </p:sp>
      <p:sp>
        <p:nvSpPr>
          <p:cNvPr id="335" name="Google Shape;335;p48"/>
          <p:cNvSpPr txBox="1"/>
          <p:nvPr>
            <p:ph idx="4294967295" type="body"/>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9"/>
          <p:cNvSpPr txBox="1"/>
          <p:nvPr>
            <p:ph type="title"/>
          </p:nvPr>
        </p:nvSpPr>
        <p:spPr>
          <a:xfrm>
            <a:off x="684500" y="1098100"/>
            <a:ext cx="3299400" cy="5724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GB" sz="2200"/>
              <a:t>Need a logo?</a:t>
            </a:r>
            <a:endParaRPr sz="2000">
              <a:solidFill>
                <a:srgbClr val="FF0000"/>
              </a:solidFill>
            </a:endParaRPr>
          </a:p>
        </p:txBody>
      </p:sp>
      <p:pic>
        <p:nvPicPr>
          <p:cNvPr id="341" name="Google Shape;341;p49"/>
          <p:cNvPicPr preferRelativeResize="0"/>
          <p:nvPr/>
        </p:nvPicPr>
        <p:blipFill>
          <a:blip r:embed="rId3">
            <a:alphaModFix/>
          </a:blip>
          <a:stretch>
            <a:fillRect/>
          </a:stretch>
        </p:blipFill>
        <p:spPr>
          <a:xfrm>
            <a:off x="381000" y="1113575"/>
            <a:ext cx="3936724" cy="3877525"/>
          </a:xfrm>
          <a:prstGeom prst="rect">
            <a:avLst/>
          </a:prstGeom>
          <a:noFill/>
          <a:ln>
            <a:noFill/>
          </a:ln>
        </p:spPr>
      </p:pic>
      <p:pic>
        <p:nvPicPr>
          <p:cNvPr id="342" name="Google Shape;342;p49"/>
          <p:cNvPicPr preferRelativeResize="0"/>
          <p:nvPr/>
        </p:nvPicPr>
        <p:blipFill>
          <a:blip r:embed="rId4">
            <a:alphaModFix/>
          </a:blip>
          <a:stretch>
            <a:fillRect/>
          </a:stretch>
        </p:blipFill>
        <p:spPr>
          <a:xfrm>
            <a:off x="4470124" y="1113575"/>
            <a:ext cx="4281928" cy="3877524"/>
          </a:xfrm>
          <a:prstGeom prst="rect">
            <a:avLst/>
          </a:prstGeom>
          <a:noFill/>
          <a:ln>
            <a:noFill/>
          </a:ln>
        </p:spPr>
      </p:pic>
      <p:sp>
        <p:nvSpPr>
          <p:cNvPr id="343" name="Google Shape;343;p49"/>
          <p:cNvSpPr txBox="1"/>
          <p:nvPr>
            <p:ph idx="4294967295" type="body"/>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p50"/>
          <p:cNvPicPr preferRelativeResize="0"/>
          <p:nvPr/>
        </p:nvPicPr>
        <p:blipFill>
          <a:blip r:embed="rId3">
            <a:alphaModFix/>
          </a:blip>
          <a:stretch>
            <a:fillRect/>
          </a:stretch>
        </p:blipFill>
        <p:spPr>
          <a:xfrm>
            <a:off x="3654900" y="76350"/>
            <a:ext cx="5465975" cy="4942150"/>
          </a:xfrm>
          <a:prstGeom prst="rect">
            <a:avLst/>
          </a:prstGeom>
          <a:noFill/>
          <a:ln>
            <a:noFill/>
          </a:ln>
        </p:spPr>
      </p:pic>
      <p:sp>
        <p:nvSpPr>
          <p:cNvPr id="349" name="Google Shape;349;p50"/>
          <p:cNvSpPr txBox="1"/>
          <p:nvPr>
            <p:ph type="title"/>
          </p:nvPr>
        </p:nvSpPr>
        <p:spPr>
          <a:xfrm>
            <a:off x="231800" y="1820500"/>
            <a:ext cx="3299400" cy="5724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GB" sz="2400"/>
              <a:t>Inspiration for web pages</a:t>
            </a:r>
            <a:endParaRPr sz="2400"/>
          </a:p>
          <a:p>
            <a:pPr indent="0" lvl="0" marL="0" rtl="0" algn="l">
              <a:spcBef>
                <a:spcPts val="0"/>
              </a:spcBef>
              <a:spcAft>
                <a:spcPts val="0"/>
              </a:spcAft>
              <a:buSzPts val="990"/>
              <a:buNone/>
            </a:pPr>
            <a:r>
              <a:t/>
            </a:r>
            <a:endParaRPr sz="1400"/>
          </a:p>
        </p:txBody>
      </p:sp>
      <p:sp>
        <p:nvSpPr>
          <p:cNvPr id="350" name="Google Shape;350;p50"/>
          <p:cNvSpPr txBox="1"/>
          <p:nvPr>
            <p:ph idx="4294967295" type="body"/>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id="355" name="Google Shape;355;p51"/>
          <p:cNvPicPr preferRelativeResize="0"/>
          <p:nvPr/>
        </p:nvPicPr>
        <p:blipFill>
          <a:blip r:embed="rId3">
            <a:alphaModFix/>
          </a:blip>
          <a:stretch>
            <a:fillRect/>
          </a:stretch>
        </p:blipFill>
        <p:spPr>
          <a:xfrm>
            <a:off x="3772976" y="173750"/>
            <a:ext cx="5269550" cy="4713325"/>
          </a:xfrm>
          <a:prstGeom prst="rect">
            <a:avLst/>
          </a:prstGeom>
          <a:noFill/>
          <a:ln>
            <a:noFill/>
          </a:ln>
        </p:spPr>
      </p:pic>
      <p:sp>
        <p:nvSpPr>
          <p:cNvPr id="356" name="Google Shape;356;p51"/>
          <p:cNvSpPr txBox="1"/>
          <p:nvPr>
            <p:ph idx="4294967295" type="body"/>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pic>
        <p:nvPicPr>
          <p:cNvPr id="357" name="Google Shape;357;p51"/>
          <p:cNvPicPr preferRelativeResize="0"/>
          <p:nvPr/>
        </p:nvPicPr>
        <p:blipFill>
          <a:blip r:embed="rId4">
            <a:alphaModFix/>
          </a:blip>
          <a:stretch>
            <a:fillRect/>
          </a:stretch>
        </p:blipFill>
        <p:spPr>
          <a:xfrm>
            <a:off x="189350" y="1746475"/>
            <a:ext cx="3468177" cy="182079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52"/>
          <p:cNvSpPr txBox="1"/>
          <p:nvPr>
            <p:ph type="title"/>
          </p:nvPr>
        </p:nvSpPr>
        <p:spPr>
          <a:xfrm>
            <a:off x="1365450" y="378000"/>
            <a:ext cx="6501600" cy="5724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GB" sz="2300">
                <a:solidFill>
                  <a:srgbClr val="D88DCA"/>
                </a:solidFill>
              </a:rPr>
              <a:t>Which one is real?</a:t>
            </a:r>
            <a:endParaRPr b="1" sz="2100">
              <a:solidFill>
                <a:srgbClr val="D88DCA"/>
              </a:solidFill>
            </a:endParaRPr>
          </a:p>
          <a:p>
            <a:pPr indent="0" lvl="0" marL="0" rtl="0" algn="ctr">
              <a:spcBef>
                <a:spcPts val="0"/>
              </a:spcBef>
              <a:spcAft>
                <a:spcPts val="0"/>
              </a:spcAft>
              <a:buNone/>
            </a:pPr>
            <a:r>
              <a:rPr b="1" lang="en-GB" sz="2100">
                <a:solidFill>
                  <a:srgbClr val="D88DCA"/>
                </a:solidFill>
              </a:rPr>
              <a:t>A							B</a:t>
            </a:r>
            <a:endParaRPr b="1" sz="2100">
              <a:solidFill>
                <a:srgbClr val="D88DCA"/>
              </a:solidFill>
            </a:endParaRPr>
          </a:p>
        </p:txBody>
      </p:sp>
      <p:sp>
        <p:nvSpPr>
          <p:cNvPr id="363" name="Google Shape;363;p52"/>
          <p:cNvSpPr txBox="1"/>
          <p:nvPr>
            <p:ph idx="4294967295" type="body"/>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pic>
        <p:nvPicPr>
          <p:cNvPr id="364" name="Google Shape;364;p52"/>
          <p:cNvPicPr preferRelativeResize="0"/>
          <p:nvPr/>
        </p:nvPicPr>
        <p:blipFill rotWithShape="1">
          <a:blip r:embed="rId3">
            <a:alphaModFix/>
          </a:blip>
          <a:srcRect b="37157" l="5744" r="9156" t="35944"/>
          <a:stretch/>
        </p:blipFill>
        <p:spPr>
          <a:xfrm>
            <a:off x="268700" y="1164225"/>
            <a:ext cx="4211498" cy="3055608"/>
          </a:xfrm>
          <a:prstGeom prst="rect">
            <a:avLst/>
          </a:prstGeom>
          <a:noFill/>
          <a:ln>
            <a:noFill/>
          </a:ln>
        </p:spPr>
      </p:pic>
      <p:pic>
        <p:nvPicPr>
          <p:cNvPr id="365" name="Google Shape;365;p52"/>
          <p:cNvPicPr preferRelativeResize="0"/>
          <p:nvPr/>
        </p:nvPicPr>
        <p:blipFill rotWithShape="1">
          <a:blip r:embed="rId4">
            <a:alphaModFix/>
          </a:blip>
          <a:srcRect b="34826" l="8475" r="0" t="34295"/>
          <a:stretch/>
        </p:blipFill>
        <p:spPr>
          <a:xfrm>
            <a:off x="4869716" y="1131275"/>
            <a:ext cx="4030808" cy="3121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id="370" name="Google Shape;370;p53"/>
          <p:cNvPicPr preferRelativeResize="0"/>
          <p:nvPr/>
        </p:nvPicPr>
        <p:blipFill rotWithShape="1">
          <a:blip r:embed="rId3">
            <a:alphaModFix/>
          </a:blip>
          <a:srcRect b="37157" l="5744" r="9156" t="35944"/>
          <a:stretch/>
        </p:blipFill>
        <p:spPr>
          <a:xfrm>
            <a:off x="268700" y="1164225"/>
            <a:ext cx="4211498" cy="3055608"/>
          </a:xfrm>
          <a:prstGeom prst="rect">
            <a:avLst/>
          </a:prstGeom>
          <a:noFill/>
          <a:ln>
            <a:noFill/>
          </a:ln>
        </p:spPr>
      </p:pic>
      <p:sp>
        <p:nvSpPr>
          <p:cNvPr id="371" name="Google Shape;371;p53"/>
          <p:cNvSpPr txBox="1"/>
          <p:nvPr>
            <p:ph type="title"/>
          </p:nvPr>
        </p:nvSpPr>
        <p:spPr>
          <a:xfrm>
            <a:off x="2363425" y="383625"/>
            <a:ext cx="4211400" cy="5724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GB" sz="2300"/>
              <a:t>I</a:t>
            </a:r>
            <a:r>
              <a:rPr lang="en-GB" sz="2300"/>
              <a:t>s anything real anymore?</a:t>
            </a:r>
            <a:endParaRPr sz="2300"/>
          </a:p>
          <a:p>
            <a:pPr indent="0" lvl="0" marL="0" rtl="0" algn="ctr">
              <a:spcBef>
                <a:spcPts val="0"/>
              </a:spcBef>
              <a:spcAft>
                <a:spcPts val="0"/>
              </a:spcAft>
              <a:buNone/>
            </a:pPr>
            <a:r>
              <a:t/>
            </a:r>
            <a:endParaRPr b="1" sz="2100">
              <a:solidFill>
                <a:schemeClr val="lt2"/>
              </a:solidFill>
            </a:endParaRPr>
          </a:p>
        </p:txBody>
      </p:sp>
      <p:sp>
        <p:nvSpPr>
          <p:cNvPr id="372" name="Google Shape;372;p53"/>
          <p:cNvSpPr txBox="1"/>
          <p:nvPr>
            <p:ph idx="4294967295" type="body"/>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pic>
        <p:nvPicPr>
          <p:cNvPr id="373" name="Google Shape;373;p53"/>
          <p:cNvPicPr preferRelativeResize="0"/>
          <p:nvPr/>
        </p:nvPicPr>
        <p:blipFill rotWithShape="1">
          <a:blip r:embed="rId4">
            <a:alphaModFix/>
          </a:blip>
          <a:srcRect b="34826" l="8475" r="0" t="34295"/>
          <a:stretch/>
        </p:blipFill>
        <p:spPr>
          <a:xfrm>
            <a:off x="4869716" y="1131275"/>
            <a:ext cx="4030808" cy="3121500"/>
          </a:xfrm>
          <a:prstGeom prst="rect">
            <a:avLst/>
          </a:prstGeom>
          <a:noFill/>
          <a:ln>
            <a:noFill/>
          </a:ln>
        </p:spPr>
      </p:pic>
      <p:sp>
        <p:nvSpPr>
          <p:cNvPr id="374" name="Google Shape;374;p53"/>
          <p:cNvSpPr/>
          <p:nvPr/>
        </p:nvSpPr>
        <p:spPr>
          <a:xfrm>
            <a:off x="5815450" y="2663550"/>
            <a:ext cx="955800" cy="9921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53"/>
          <p:cNvSpPr/>
          <p:nvPr/>
        </p:nvSpPr>
        <p:spPr>
          <a:xfrm>
            <a:off x="7501050" y="3708975"/>
            <a:ext cx="712800" cy="5856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53"/>
          <p:cNvSpPr/>
          <p:nvPr/>
        </p:nvSpPr>
        <p:spPr>
          <a:xfrm>
            <a:off x="1739375" y="2574425"/>
            <a:ext cx="888000" cy="5856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53"/>
          <p:cNvSpPr/>
          <p:nvPr/>
        </p:nvSpPr>
        <p:spPr>
          <a:xfrm>
            <a:off x="3927575" y="3260225"/>
            <a:ext cx="300000" cy="5856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53"/>
          <p:cNvSpPr/>
          <p:nvPr/>
        </p:nvSpPr>
        <p:spPr>
          <a:xfrm>
            <a:off x="6933125" y="3273150"/>
            <a:ext cx="600000" cy="9921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18"/>
          <p:cNvSpPr txBox="1"/>
          <p:nvPr>
            <p:ph type="title"/>
          </p:nvPr>
        </p:nvSpPr>
        <p:spPr>
          <a:xfrm>
            <a:off x="1524050" y="712100"/>
            <a:ext cx="3299400" cy="5724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GB"/>
              <a:t>Agenda</a:t>
            </a:r>
            <a:endParaRPr/>
          </a:p>
        </p:txBody>
      </p:sp>
      <p:sp>
        <p:nvSpPr>
          <p:cNvPr id="122" name="Google Shape;122;p18"/>
          <p:cNvSpPr txBox="1"/>
          <p:nvPr>
            <p:ph idx="2" type="body"/>
          </p:nvPr>
        </p:nvSpPr>
        <p:spPr>
          <a:xfrm>
            <a:off x="741075" y="1618825"/>
            <a:ext cx="7482300" cy="2899200"/>
          </a:xfrm>
          <a:prstGeom prst="rect">
            <a:avLst/>
          </a:prstGeom>
        </p:spPr>
        <p:txBody>
          <a:bodyPr anchorCtr="0" anchor="t" bIns="0" lIns="0" spcFirstLastPara="1" rIns="0" wrap="square" tIns="0">
            <a:noAutofit/>
          </a:bodyPr>
          <a:lstStyle/>
          <a:p>
            <a:pPr indent="-396303" lvl="0" marL="457200" rtl="0" algn="l">
              <a:lnSpc>
                <a:spcPct val="80000"/>
              </a:lnSpc>
              <a:spcBef>
                <a:spcPts val="0"/>
              </a:spcBef>
              <a:spcAft>
                <a:spcPts val="0"/>
              </a:spcAft>
              <a:buSzPts val="2641"/>
              <a:buAutoNum type="arabicPeriod"/>
            </a:pPr>
            <a:r>
              <a:rPr lang="en-GB" sz="2641"/>
              <a:t>Learn about Generative AI (GenAI)</a:t>
            </a:r>
            <a:endParaRPr sz="2641"/>
          </a:p>
          <a:p>
            <a:pPr indent="0" lvl="0" marL="457200" rtl="0" algn="l">
              <a:lnSpc>
                <a:spcPct val="80000"/>
              </a:lnSpc>
              <a:spcBef>
                <a:spcPts val="0"/>
              </a:spcBef>
              <a:spcAft>
                <a:spcPts val="0"/>
              </a:spcAft>
              <a:buSzPts val="358"/>
              <a:buNone/>
            </a:pPr>
            <a:r>
              <a:t/>
            </a:r>
            <a:endParaRPr sz="2641"/>
          </a:p>
          <a:p>
            <a:pPr indent="-396303" lvl="0" marL="457200" rtl="0" algn="l">
              <a:lnSpc>
                <a:spcPct val="80000"/>
              </a:lnSpc>
              <a:spcBef>
                <a:spcPts val="0"/>
              </a:spcBef>
              <a:spcAft>
                <a:spcPts val="0"/>
              </a:spcAft>
              <a:buSzPts val="2641"/>
              <a:buAutoNum type="arabicPeriod"/>
            </a:pPr>
            <a:r>
              <a:rPr lang="en-GB" sz="2641"/>
              <a:t>Explore popular GenAI tools and their use</a:t>
            </a:r>
            <a:endParaRPr sz="2641"/>
          </a:p>
          <a:p>
            <a:pPr indent="0" lvl="0" marL="457200" rtl="0" algn="l">
              <a:lnSpc>
                <a:spcPct val="80000"/>
              </a:lnSpc>
              <a:spcBef>
                <a:spcPts val="0"/>
              </a:spcBef>
              <a:spcAft>
                <a:spcPts val="0"/>
              </a:spcAft>
              <a:buNone/>
            </a:pPr>
            <a:r>
              <a:t/>
            </a:r>
            <a:endParaRPr sz="2641"/>
          </a:p>
          <a:p>
            <a:pPr indent="-396303" lvl="0" marL="457200" rtl="0" algn="l">
              <a:lnSpc>
                <a:spcPct val="80000"/>
              </a:lnSpc>
              <a:spcBef>
                <a:spcPts val="0"/>
              </a:spcBef>
              <a:spcAft>
                <a:spcPts val="0"/>
              </a:spcAft>
              <a:buSzPts val="2641"/>
              <a:buAutoNum type="arabicPeriod"/>
            </a:pPr>
            <a:r>
              <a:rPr lang="en-GB" sz="2641"/>
              <a:t>Identify some </a:t>
            </a:r>
            <a:r>
              <a:rPr lang="en-GB" sz="2641"/>
              <a:t>limitations</a:t>
            </a:r>
            <a:r>
              <a:rPr lang="en-GB" sz="2641"/>
              <a:t> of GenAI</a:t>
            </a:r>
            <a:endParaRPr sz="2641"/>
          </a:p>
          <a:p>
            <a:pPr indent="0" lvl="0" marL="457200" rtl="0" algn="l">
              <a:lnSpc>
                <a:spcPct val="80000"/>
              </a:lnSpc>
              <a:spcBef>
                <a:spcPts val="0"/>
              </a:spcBef>
              <a:spcAft>
                <a:spcPts val="0"/>
              </a:spcAft>
              <a:buSzPts val="358"/>
              <a:buNone/>
            </a:pPr>
            <a:r>
              <a:t/>
            </a:r>
            <a:endParaRPr sz="2641"/>
          </a:p>
          <a:p>
            <a:pPr indent="-396303" lvl="0" marL="457200" rtl="0" algn="l">
              <a:lnSpc>
                <a:spcPct val="80000"/>
              </a:lnSpc>
              <a:spcBef>
                <a:spcPts val="0"/>
              </a:spcBef>
              <a:spcAft>
                <a:spcPts val="0"/>
              </a:spcAft>
              <a:buSzPts val="2641"/>
              <a:buAutoNum type="arabicPeriod"/>
            </a:pPr>
            <a:r>
              <a:rPr lang="en-GB" sz="2641"/>
              <a:t>Considers for directors/managers</a:t>
            </a:r>
            <a:endParaRPr sz="2641"/>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54"/>
          <p:cNvSpPr txBox="1"/>
          <p:nvPr>
            <p:ph idx="4294967295" type="body"/>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pic>
        <p:nvPicPr>
          <p:cNvPr id="384" name="Google Shape;384;p54"/>
          <p:cNvPicPr preferRelativeResize="0"/>
          <p:nvPr/>
        </p:nvPicPr>
        <p:blipFill rotWithShape="1">
          <a:blip r:embed="rId3">
            <a:alphaModFix/>
          </a:blip>
          <a:srcRect b="34183" l="21301" r="9561" t="34748"/>
          <a:stretch/>
        </p:blipFill>
        <p:spPr>
          <a:xfrm>
            <a:off x="5136100" y="563575"/>
            <a:ext cx="3834149" cy="3828800"/>
          </a:xfrm>
          <a:prstGeom prst="rect">
            <a:avLst/>
          </a:prstGeom>
          <a:noFill/>
          <a:ln>
            <a:noFill/>
          </a:ln>
        </p:spPr>
      </p:pic>
      <p:pic>
        <p:nvPicPr>
          <p:cNvPr id="385" name="Google Shape;385;p54"/>
          <p:cNvPicPr preferRelativeResize="0"/>
          <p:nvPr/>
        </p:nvPicPr>
        <p:blipFill rotWithShape="1">
          <a:blip r:embed="rId4">
            <a:alphaModFix/>
          </a:blip>
          <a:srcRect b="35609" l="20911" r="0" t="34922"/>
          <a:stretch/>
        </p:blipFill>
        <p:spPr>
          <a:xfrm>
            <a:off x="-16750" y="563576"/>
            <a:ext cx="4624549" cy="3828800"/>
          </a:xfrm>
          <a:prstGeom prst="rect">
            <a:avLst/>
          </a:prstGeom>
          <a:noFill/>
          <a:ln>
            <a:noFill/>
          </a:ln>
        </p:spPr>
      </p:pic>
      <p:sp>
        <p:nvSpPr>
          <p:cNvPr id="386" name="Google Shape;386;p54"/>
          <p:cNvSpPr/>
          <p:nvPr/>
        </p:nvSpPr>
        <p:spPr>
          <a:xfrm>
            <a:off x="1193375" y="2505700"/>
            <a:ext cx="2042700" cy="14754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54"/>
          <p:cNvSpPr/>
          <p:nvPr/>
        </p:nvSpPr>
        <p:spPr>
          <a:xfrm>
            <a:off x="5674600" y="2200900"/>
            <a:ext cx="1752600" cy="10383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54"/>
          <p:cNvSpPr/>
          <p:nvPr/>
        </p:nvSpPr>
        <p:spPr>
          <a:xfrm>
            <a:off x="7427200" y="3753475"/>
            <a:ext cx="1000200" cy="4830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55"/>
          <p:cNvSpPr txBox="1"/>
          <p:nvPr>
            <p:ph type="title"/>
          </p:nvPr>
        </p:nvSpPr>
        <p:spPr>
          <a:xfrm>
            <a:off x="251075" y="4084150"/>
            <a:ext cx="8723700" cy="5724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GB" sz="2100"/>
              <a:t>This man used AI to write and illustrate a children's book in one weekend. </a:t>
            </a:r>
            <a:r>
              <a:rPr lang="en-GB" sz="1200"/>
              <a:t>(Business Insider 15/01/23)</a:t>
            </a:r>
            <a:r>
              <a:rPr lang="en-GB" sz="1000"/>
              <a:t> </a:t>
            </a:r>
            <a:endParaRPr sz="1000"/>
          </a:p>
        </p:txBody>
      </p:sp>
      <p:sp>
        <p:nvSpPr>
          <p:cNvPr id="394" name="Google Shape;394;p55"/>
          <p:cNvSpPr txBox="1"/>
          <p:nvPr>
            <p:ph idx="4294967295" type="body"/>
          </p:nvPr>
        </p:nvSpPr>
        <p:spPr>
          <a:xfrm>
            <a:off x="1730950" y="461075"/>
            <a:ext cx="7038900" cy="51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2200">
                <a:solidFill>
                  <a:srgbClr val="D88DCA"/>
                </a:solidFill>
              </a:rPr>
              <a:t>Backlash from writers and illustrators</a:t>
            </a:r>
            <a:endParaRPr sz="2200">
              <a:solidFill>
                <a:srgbClr val="D88DCA"/>
              </a:solidFill>
            </a:endParaRPr>
          </a:p>
        </p:txBody>
      </p:sp>
      <p:pic>
        <p:nvPicPr>
          <p:cNvPr id="395" name="Google Shape;395;p55"/>
          <p:cNvPicPr preferRelativeResize="0"/>
          <p:nvPr/>
        </p:nvPicPr>
        <p:blipFill>
          <a:blip r:embed="rId3">
            <a:alphaModFix/>
          </a:blip>
          <a:stretch>
            <a:fillRect/>
          </a:stretch>
        </p:blipFill>
        <p:spPr>
          <a:xfrm>
            <a:off x="384225" y="1270442"/>
            <a:ext cx="3793911" cy="2731808"/>
          </a:xfrm>
          <a:prstGeom prst="rect">
            <a:avLst/>
          </a:prstGeom>
          <a:noFill/>
          <a:ln>
            <a:noFill/>
          </a:ln>
        </p:spPr>
      </p:pic>
      <p:pic>
        <p:nvPicPr>
          <p:cNvPr id="396" name="Google Shape;396;p55"/>
          <p:cNvPicPr preferRelativeResize="0"/>
          <p:nvPr/>
        </p:nvPicPr>
        <p:blipFill>
          <a:blip r:embed="rId4">
            <a:alphaModFix/>
          </a:blip>
          <a:stretch>
            <a:fillRect/>
          </a:stretch>
        </p:blipFill>
        <p:spPr>
          <a:xfrm>
            <a:off x="5063758" y="1232800"/>
            <a:ext cx="3793918" cy="2731808"/>
          </a:xfrm>
          <a:prstGeom prst="rect">
            <a:avLst/>
          </a:prstGeom>
          <a:noFill/>
          <a:ln>
            <a:noFill/>
          </a:ln>
        </p:spPr>
      </p:pic>
      <p:sp>
        <p:nvSpPr>
          <p:cNvPr id="397" name="Google Shape;397;p55"/>
          <p:cNvSpPr txBox="1"/>
          <p:nvPr>
            <p:ph idx="4294967295" type="subTitle"/>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56"/>
          <p:cNvSpPr txBox="1"/>
          <p:nvPr>
            <p:ph type="title"/>
          </p:nvPr>
        </p:nvSpPr>
        <p:spPr>
          <a:xfrm>
            <a:off x="4658625" y="1326700"/>
            <a:ext cx="4104300" cy="5724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SzPts val="891"/>
              <a:buNone/>
            </a:pPr>
            <a:r>
              <a:rPr b="1" lang="en-GB" sz="4400">
                <a:solidFill>
                  <a:schemeClr val="lt2"/>
                </a:solidFill>
              </a:rPr>
              <a:t>Considerations for Boards</a:t>
            </a:r>
            <a:endParaRPr b="1" sz="4400">
              <a:solidFill>
                <a:schemeClr val="lt2"/>
              </a:solidFill>
            </a:endParaRPr>
          </a:p>
        </p:txBody>
      </p:sp>
      <p:sp>
        <p:nvSpPr>
          <p:cNvPr id="403" name="Google Shape;403;p56"/>
          <p:cNvSpPr txBox="1"/>
          <p:nvPr>
            <p:ph idx="3" type="body"/>
          </p:nvPr>
        </p:nvSpPr>
        <p:spPr>
          <a:xfrm>
            <a:off x="5078950" y="3467775"/>
            <a:ext cx="3324300" cy="4827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GB"/>
              <a:t>Robert Farrell</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57"/>
          <p:cNvSpPr txBox="1"/>
          <p:nvPr>
            <p:ph type="title"/>
          </p:nvPr>
        </p:nvSpPr>
        <p:spPr>
          <a:xfrm>
            <a:off x="1598900" y="564700"/>
            <a:ext cx="6893700" cy="5724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GB"/>
              <a:t>Limitations of Generative AI </a:t>
            </a:r>
            <a:r>
              <a:rPr lang="en-GB" sz="1488"/>
              <a:t>(not just ChatGPT)</a:t>
            </a:r>
            <a:endParaRPr sz="1488">
              <a:highlight>
                <a:srgbClr val="FFFF00"/>
              </a:highlight>
            </a:endParaRPr>
          </a:p>
        </p:txBody>
      </p:sp>
      <p:sp>
        <p:nvSpPr>
          <p:cNvPr id="409" name="Google Shape;409;p57"/>
          <p:cNvSpPr txBox="1"/>
          <p:nvPr>
            <p:ph idx="4294967295" type="body"/>
          </p:nvPr>
        </p:nvSpPr>
        <p:spPr>
          <a:xfrm>
            <a:off x="1297500" y="1241525"/>
            <a:ext cx="7038900" cy="3660300"/>
          </a:xfrm>
          <a:prstGeom prst="rect">
            <a:avLst/>
          </a:prstGeom>
        </p:spPr>
        <p:txBody>
          <a:bodyPr anchorCtr="0" anchor="t" bIns="91425" lIns="91425" spcFirstLastPara="1" rIns="91425" wrap="square" tIns="91425">
            <a:normAutofit/>
          </a:bodyPr>
          <a:lstStyle/>
          <a:p>
            <a:pPr indent="-368300" lvl="0" marL="457200" rtl="0" algn="l">
              <a:spcBef>
                <a:spcPts val="0"/>
              </a:spcBef>
              <a:spcAft>
                <a:spcPts val="0"/>
              </a:spcAft>
              <a:buSzPts val="2200"/>
              <a:buChar char="●"/>
            </a:pPr>
            <a:r>
              <a:rPr b="1" lang="en-GB" sz="2200"/>
              <a:t>Quality of generated content</a:t>
            </a:r>
            <a:endParaRPr b="1" sz="2200"/>
          </a:p>
          <a:p>
            <a:pPr indent="-368300" lvl="0" marL="457200" rtl="0" algn="l">
              <a:spcBef>
                <a:spcPts val="0"/>
              </a:spcBef>
              <a:spcAft>
                <a:spcPts val="0"/>
              </a:spcAft>
              <a:buSzPts val="2200"/>
              <a:buChar char="●"/>
            </a:pPr>
            <a:r>
              <a:rPr b="1" lang="en-GB" sz="2200"/>
              <a:t>Inaccuracies/errors</a:t>
            </a:r>
            <a:endParaRPr b="1" sz="2200"/>
          </a:p>
          <a:p>
            <a:pPr indent="-368300" lvl="0" marL="457200" rtl="0" algn="l">
              <a:spcBef>
                <a:spcPts val="0"/>
              </a:spcBef>
              <a:spcAft>
                <a:spcPts val="0"/>
              </a:spcAft>
              <a:buSzPts val="2200"/>
              <a:buChar char="●"/>
            </a:pPr>
            <a:r>
              <a:rPr b="1" lang="en-GB" sz="2200"/>
              <a:t>Results may vary </a:t>
            </a:r>
            <a:endParaRPr b="1" sz="2200"/>
          </a:p>
          <a:p>
            <a:pPr indent="-368300" lvl="0" marL="457200" rtl="0" algn="l">
              <a:spcBef>
                <a:spcPts val="0"/>
              </a:spcBef>
              <a:spcAft>
                <a:spcPts val="0"/>
              </a:spcAft>
              <a:buSzPts val="2200"/>
              <a:buChar char="●"/>
            </a:pPr>
            <a:r>
              <a:rPr b="1" i="1" lang="en-GB" sz="2200"/>
              <a:t>Bias based on </a:t>
            </a:r>
            <a:r>
              <a:rPr b="1" i="1" lang="en-GB" sz="2200"/>
              <a:t>training</a:t>
            </a:r>
            <a:r>
              <a:rPr b="1" i="1" lang="en-GB" sz="2200"/>
              <a:t> data</a:t>
            </a:r>
            <a:endParaRPr b="1" sz="2200"/>
          </a:p>
          <a:p>
            <a:pPr indent="-368300" lvl="0" marL="457200" rtl="0" algn="l">
              <a:spcBef>
                <a:spcPts val="0"/>
              </a:spcBef>
              <a:spcAft>
                <a:spcPts val="0"/>
              </a:spcAft>
              <a:buSzPts val="2200"/>
              <a:buChar char="●"/>
            </a:pPr>
            <a:r>
              <a:rPr b="1" lang="en-GB" sz="2200"/>
              <a:t>Improper use by humans</a:t>
            </a:r>
            <a:endParaRPr b="1" sz="2200"/>
          </a:p>
          <a:p>
            <a:pPr indent="-368300" lvl="0" marL="457200" rtl="0" algn="l">
              <a:spcBef>
                <a:spcPts val="0"/>
              </a:spcBef>
              <a:spcAft>
                <a:spcPts val="0"/>
              </a:spcAft>
              <a:buSzPts val="2200"/>
              <a:buChar char="●"/>
            </a:pPr>
            <a:r>
              <a:rPr b="1" lang="en-GB" sz="2200"/>
              <a:t>Concerns</a:t>
            </a:r>
            <a:r>
              <a:rPr b="1" lang="en-GB" sz="2200"/>
              <a:t> over ownership, copyright, IP</a:t>
            </a:r>
            <a:endParaRPr b="1" sz="2200"/>
          </a:p>
          <a:p>
            <a:pPr indent="-368300" lvl="0" marL="457200" rtl="0" algn="l">
              <a:spcBef>
                <a:spcPts val="0"/>
              </a:spcBef>
              <a:spcAft>
                <a:spcPts val="0"/>
              </a:spcAft>
              <a:buSzPts val="2200"/>
              <a:buChar char="●"/>
            </a:pPr>
            <a:r>
              <a:rPr b="1" lang="en-GB" sz="2200"/>
              <a:t>Deepfakes</a:t>
            </a:r>
            <a:endParaRPr b="1" sz="2200"/>
          </a:p>
        </p:txBody>
      </p:sp>
      <p:sp>
        <p:nvSpPr>
          <p:cNvPr id="410" name="Google Shape;410;p57"/>
          <p:cNvSpPr txBox="1"/>
          <p:nvPr>
            <p:ph idx="4294967295" type="subTitle"/>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58"/>
          <p:cNvSpPr txBox="1"/>
          <p:nvPr>
            <p:ph type="title"/>
          </p:nvPr>
        </p:nvSpPr>
        <p:spPr>
          <a:xfrm>
            <a:off x="1065500" y="717100"/>
            <a:ext cx="7779900" cy="5724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GB"/>
              <a:t>Business Benefits of</a:t>
            </a:r>
            <a:r>
              <a:rPr lang="en-GB"/>
              <a:t> Artificial Intelligence</a:t>
            </a:r>
            <a:endParaRPr/>
          </a:p>
        </p:txBody>
      </p:sp>
      <p:sp>
        <p:nvSpPr>
          <p:cNvPr id="416" name="Google Shape;416;p58"/>
          <p:cNvSpPr txBox="1"/>
          <p:nvPr>
            <p:ph idx="4294967295" type="body"/>
          </p:nvPr>
        </p:nvSpPr>
        <p:spPr>
          <a:xfrm>
            <a:off x="801675" y="1447550"/>
            <a:ext cx="7953600" cy="3354600"/>
          </a:xfrm>
          <a:prstGeom prst="rect">
            <a:avLst/>
          </a:prstGeom>
        </p:spPr>
        <p:txBody>
          <a:bodyPr anchorCtr="0" anchor="t" bIns="91425" lIns="91425" spcFirstLastPara="1" rIns="91425" wrap="square" tIns="91425">
            <a:noAutofit/>
          </a:bodyPr>
          <a:lstStyle/>
          <a:p>
            <a:pPr indent="-362235" lvl="0" marL="457200" rtl="0" algn="l">
              <a:lnSpc>
                <a:spcPct val="105000"/>
              </a:lnSpc>
              <a:spcBef>
                <a:spcPts val="0"/>
              </a:spcBef>
              <a:spcAft>
                <a:spcPts val="0"/>
              </a:spcAft>
              <a:buSzPts val="2104"/>
              <a:buChar char="●"/>
            </a:pPr>
            <a:r>
              <a:rPr lang="en-GB" sz="2104"/>
              <a:t>C</a:t>
            </a:r>
            <a:r>
              <a:rPr lang="en-GB" sz="2104"/>
              <a:t>ustomer</a:t>
            </a:r>
            <a:r>
              <a:rPr lang="en-GB" sz="2104"/>
              <a:t> </a:t>
            </a:r>
            <a:r>
              <a:rPr lang="en-GB" sz="2104"/>
              <a:t>service &amp; reduced inbound queries </a:t>
            </a:r>
            <a:r>
              <a:rPr lang="en-GB" sz="2104"/>
              <a:t> via chatbots</a:t>
            </a:r>
            <a:endParaRPr sz="2104"/>
          </a:p>
          <a:p>
            <a:pPr indent="-362235" lvl="0" marL="457200" rtl="0" algn="l">
              <a:lnSpc>
                <a:spcPct val="105000"/>
              </a:lnSpc>
              <a:spcBef>
                <a:spcPts val="0"/>
              </a:spcBef>
              <a:spcAft>
                <a:spcPts val="0"/>
              </a:spcAft>
              <a:buSzPts val="2104"/>
              <a:buChar char="●"/>
            </a:pPr>
            <a:r>
              <a:rPr lang="en-GB" sz="2104"/>
              <a:t>Better text websites</a:t>
            </a:r>
            <a:endParaRPr sz="2104"/>
          </a:p>
          <a:p>
            <a:pPr indent="-362235" lvl="0" marL="457200" rtl="0" algn="l">
              <a:lnSpc>
                <a:spcPct val="105000"/>
              </a:lnSpc>
              <a:spcBef>
                <a:spcPts val="0"/>
              </a:spcBef>
              <a:spcAft>
                <a:spcPts val="0"/>
              </a:spcAft>
              <a:buSzPts val="2104"/>
              <a:buChar char="●"/>
            </a:pPr>
            <a:r>
              <a:rPr lang="en-GB" sz="2104"/>
              <a:t>Sentiment analysis to assess customer satisfaction</a:t>
            </a:r>
            <a:endParaRPr sz="2104"/>
          </a:p>
          <a:p>
            <a:pPr indent="-362235" lvl="0" marL="457200" rtl="0" algn="l">
              <a:lnSpc>
                <a:spcPct val="105000"/>
              </a:lnSpc>
              <a:spcBef>
                <a:spcPts val="0"/>
              </a:spcBef>
              <a:spcAft>
                <a:spcPts val="0"/>
              </a:spcAft>
              <a:buSzPts val="2104"/>
              <a:buChar char="●"/>
            </a:pPr>
            <a:r>
              <a:rPr lang="en-GB" sz="2104"/>
              <a:t>Fraud detection</a:t>
            </a:r>
            <a:endParaRPr sz="2104"/>
          </a:p>
          <a:p>
            <a:pPr indent="-362235" lvl="0" marL="457200" rtl="0" algn="l">
              <a:lnSpc>
                <a:spcPct val="105000"/>
              </a:lnSpc>
              <a:spcBef>
                <a:spcPts val="0"/>
              </a:spcBef>
              <a:spcAft>
                <a:spcPts val="0"/>
              </a:spcAft>
              <a:buSzPts val="2104"/>
              <a:buChar char="●"/>
            </a:pPr>
            <a:r>
              <a:rPr lang="en-GB" sz="2104"/>
              <a:t>Efficiency: time savings and automation </a:t>
            </a:r>
            <a:endParaRPr sz="2104"/>
          </a:p>
          <a:p>
            <a:pPr indent="-362235" lvl="0" marL="457200" rtl="0" algn="l">
              <a:lnSpc>
                <a:spcPct val="105000"/>
              </a:lnSpc>
              <a:spcBef>
                <a:spcPts val="0"/>
              </a:spcBef>
              <a:spcAft>
                <a:spcPts val="0"/>
              </a:spcAft>
              <a:buSzPts val="2104"/>
              <a:buChar char="●"/>
            </a:pPr>
            <a:r>
              <a:rPr lang="en-GB" sz="2104"/>
              <a:t>Using insights to inform decision-making </a:t>
            </a:r>
            <a:endParaRPr sz="2104"/>
          </a:p>
          <a:p>
            <a:pPr indent="0" lvl="0" marL="0" rtl="0" algn="r">
              <a:lnSpc>
                <a:spcPct val="105000"/>
              </a:lnSpc>
              <a:spcBef>
                <a:spcPts val="0"/>
              </a:spcBef>
              <a:spcAft>
                <a:spcPts val="0"/>
              </a:spcAft>
              <a:buSzPts val="605"/>
              <a:buNone/>
            </a:pPr>
            <a:r>
              <a:rPr lang="en-GB" sz="1500"/>
              <a:t>(Wharton)</a:t>
            </a:r>
            <a:endParaRPr sz="1500"/>
          </a:p>
        </p:txBody>
      </p:sp>
      <p:sp>
        <p:nvSpPr>
          <p:cNvPr id="417" name="Google Shape;417;p58"/>
          <p:cNvSpPr txBox="1"/>
          <p:nvPr>
            <p:ph idx="4294967295" type="subTitle"/>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59"/>
          <p:cNvSpPr txBox="1"/>
          <p:nvPr>
            <p:ph type="title"/>
          </p:nvPr>
        </p:nvSpPr>
        <p:spPr>
          <a:xfrm>
            <a:off x="2081150" y="269750"/>
            <a:ext cx="3299400" cy="5724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GB"/>
              <a:t>Tips</a:t>
            </a:r>
            <a:endParaRPr/>
          </a:p>
        </p:txBody>
      </p:sp>
      <p:sp>
        <p:nvSpPr>
          <p:cNvPr id="423" name="Google Shape;423;p59"/>
          <p:cNvSpPr txBox="1"/>
          <p:nvPr>
            <p:ph idx="4294967295" type="body"/>
          </p:nvPr>
        </p:nvSpPr>
        <p:spPr>
          <a:xfrm>
            <a:off x="504250" y="1088850"/>
            <a:ext cx="8461800" cy="3813600"/>
          </a:xfrm>
          <a:prstGeom prst="rect">
            <a:avLst/>
          </a:prstGeom>
        </p:spPr>
        <p:txBody>
          <a:bodyPr anchorCtr="0" anchor="t" bIns="91425" lIns="91425" spcFirstLastPara="1" rIns="91425" wrap="square" tIns="91425">
            <a:noAutofit/>
          </a:bodyPr>
          <a:lstStyle/>
          <a:p>
            <a:pPr indent="-350520" lvl="0" marL="457200" rtl="0" algn="l">
              <a:lnSpc>
                <a:spcPct val="150000"/>
              </a:lnSpc>
              <a:spcBef>
                <a:spcPts val="0"/>
              </a:spcBef>
              <a:spcAft>
                <a:spcPts val="0"/>
              </a:spcAft>
              <a:buSzPts val="1920"/>
              <a:buChar char="●"/>
            </a:pPr>
            <a:r>
              <a:rPr lang="en-GB" sz="1920"/>
              <a:t>Focus on how AI will impact your organization &amp; industry</a:t>
            </a:r>
            <a:endParaRPr sz="1920"/>
          </a:p>
          <a:p>
            <a:pPr indent="-350520" lvl="0" marL="457200" rtl="0" algn="l">
              <a:lnSpc>
                <a:spcPct val="150000"/>
              </a:lnSpc>
              <a:spcBef>
                <a:spcPts val="0"/>
              </a:spcBef>
              <a:spcAft>
                <a:spcPts val="0"/>
              </a:spcAft>
              <a:buSzPts val="1920"/>
              <a:buChar char="●"/>
            </a:pPr>
            <a:r>
              <a:rPr lang="en-GB" sz="1920"/>
              <a:t>Identify ways to exploit opportunities &amp; manage challenges</a:t>
            </a:r>
            <a:endParaRPr sz="1920"/>
          </a:p>
          <a:p>
            <a:pPr indent="-350520" lvl="0" marL="457200" rtl="0" algn="l">
              <a:lnSpc>
                <a:spcPct val="150000"/>
              </a:lnSpc>
              <a:spcBef>
                <a:spcPts val="0"/>
              </a:spcBef>
              <a:spcAft>
                <a:spcPts val="0"/>
              </a:spcAft>
              <a:buSzPts val="1920"/>
              <a:buChar char="●"/>
            </a:pPr>
            <a:r>
              <a:rPr lang="en-GB" sz="1920"/>
              <a:t>Choices are centered on 3 key pillars:</a:t>
            </a:r>
            <a:endParaRPr sz="1920"/>
          </a:p>
          <a:p>
            <a:pPr indent="0" lvl="0" marL="0" rtl="0" algn="l">
              <a:lnSpc>
                <a:spcPct val="150000"/>
              </a:lnSpc>
              <a:spcBef>
                <a:spcPts val="0"/>
              </a:spcBef>
              <a:spcAft>
                <a:spcPts val="0"/>
              </a:spcAft>
              <a:buNone/>
            </a:pPr>
            <a:r>
              <a:t/>
            </a:r>
            <a:endParaRPr sz="1320"/>
          </a:p>
        </p:txBody>
      </p:sp>
      <p:sp>
        <p:nvSpPr>
          <p:cNvPr id="424" name="Google Shape;424;p59"/>
          <p:cNvSpPr txBox="1"/>
          <p:nvPr>
            <p:ph idx="4294967295" type="subTitle"/>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pic>
        <p:nvPicPr>
          <p:cNvPr id="425" name="Google Shape;425;p59"/>
          <p:cNvPicPr preferRelativeResize="0"/>
          <p:nvPr/>
        </p:nvPicPr>
        <p:blipFill rotWithShape="1">
          <a:blip r:embed="rId3">
            <a:alphaModFix/>
          </a:blip>
          <a:srcRect b="0" l="0" r="7011" t="0"/>
          <a:stretch/>
        </p:blipFill>
        <p:spPr>
          <a:xfrm>
            <a:off x="0" y="3179200"/>
            <a:ext cx="9207176" cy="1962575"/>
          </a:xfrm>
          <a:prstGeom prst="rect">
            <a:avLst/>
          </a:prstGeom>
          <a:noFill/>
          <a:ln>
            <a:noFill/>
          </a:ln>
        </p:spPr>
      </p:pic>
      <p:pic>
        <p:nvPicPr>
          <p:cNvPr id="426" name="Google Shape;426;p59"/>
          <p:cNvPicPr preferRelativeResize="0"/>
          <p:nvPr/>
        </p:nvPicPr>
        <p:blipFill>
          <a:blip r:embed="rId4">
            <a:alphaModFix/>
          </a:blip>
          <a:stretch>
            <a:fillRect/>
          </a:stretch>
        </p:blipFill>
        <p:spPr>
          <a:xfrm>
            <a:off x="152400" y="4876800"/>
            <a:ext cx="2443650" cy="2649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6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v</a:t>
            </a:r>
            <a:endParaRPr/>
          </a:p>
        </p:txBody>
      </p:sp>
      <p:sp>
        <p:nvSpPr>
          <p:cNvPr id="432" name="Google Shape;432;p60"/>
          <p:cNvSpPr txBox="1"/>
          <p:nvPr>
            <p:ph idx="1" type="body"/>
          </p:nvPr>
        </p:nvSpPr>
        <p:spPr>
          <a:xfrm>
            <a:off x="580450" y="1088850"/>
            <a:ext cx="8247300" cy="3813600"/>
          </a:xfrm>
          <a:prstGeom prst="rect">
            <a:avLst/>
          </a:prstGeom>
        </p:spPr>
        <p:txBody>
          <a:bodyPr anchorCtr="0" anchor="t" bIns="91425" lIns="91425" spcFirstLastPara="1" rIns="91425" wrap="square" tIns="91425">
            <a:noAutofit/>
          </a:bodyPr>
          <a:lstStyle/>
          <a:p>
            <a:pPr indent="-337820" lvl="0" marL="457200" rtl="0" algn="l">
              <a:lnSpc>
                <a:spcPct val="200000"/>
              </a:lnSpc>
              <a:spcBef>
                <a:spcPts val="0"/>
              </a:spcBef>
              <a:spcAft>
                <a:spcPts val="0"/>
              </a:spcAft>
              <a:buSzPts val="1720"/>
              <a:buChar char="●"/>
            </a:pPr>
            <a:r>
              <a:rPr lang="en-GB" sz="1720"/>
              <a:t>v</a:t>
            </a:r>
            <a:endParaRPr sz="1720"/>
          </a:p>
          <a:p>
            <a:pPr indent="0" lvl="0" marL="0" rtl="0" algn="l">
              <a:lnSpc>
                <a:spcPct val="200000"/>
              </a:lnSpc>
              <a:spcBef>
                <a:spcPts val="0"/>
              </a:spcBef>
              <a:spcAft>
                <a:spcPts val="0"/>
              </a:spcAft>
              <a:buNone/>
            </a:pPr>
            <a:r>
              <a:t/>
            </a:r>
            <a:endParaRPr sz="1320"/>
          </a:p>
        </p:txBody>
      </p:sp>
      <p:sp>
        <p:nvSpPr>
          <p:cNvPr id="433" name="Google Shape;433;p60"/>
          <p:cNvSpPr txBox="1"/>
          <p:nvPr>
            <p:ph idx="4294967295" type="subTitle"/>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pic>
        <p:nvPicPr>
          <p:cNvPr id="434" name="Google Shape;434;p60"/>
          <p:cNvPicPr preferRelativeResize="0"/>
          <p:nvPr/>
        </p:nvPicPr>
        <p:blipFill rotWithShape="1">
          <a:blip r:embed="rId3">
            <a:alphaModFix/>
          </a:blip>
          <a:srcRect b="7876" l="1082" r="3085" t="0"/>
          <a:stretch/>
        </p:blipFill>
        <p:spPr>
          <a:xfrm>
            <a:off x="-10950" y="0"/>
            <a:ext cx="9144000" cy="5143501"/>
          </a:xfrm>
          <a:prstGeom prst="rect">
            <a:avLst/>
          </a:prstGeom>
          <a:noFill/>
          <a:ln>
            <a:noFill/>
          </a:ln>
        </p:spPr>
      </p:pic>
      <p:sp>
        <p:nvSpPr>
          <p:cNvPr id="435" name="Google Shape;435;p60"/>
          <p:cNvSpPr/>
          <p:nvPr/>
        </p:nvSpPr>
        <p:spPr>
          <a:xfrm>
            <a:off x="91675" y="3609225"/>
            <a:ext cx="86700" cy="96300"/>
          </a:xfrm>
          <a:prstGeom prst="ellipse">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60"/>
          <p:cNvSpPr/>
          <p:nvPr/>
        </p:nvSpPr>
        <p:spPr>
          <a:xfrm>
            <a:off x="3139675" y="3685425"/>
            <a:ext cx="86700" cy="96300"/>
          </a:xfrm>
          <a:prstGeom prst="ellipse">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60"/>
          <p:cNvSpPr/>
          <p:nvPr/>
        </p:nvSpPr>
        <p:spPr>
          <a:xfrm>
            <a:off x="6340075" y="2390025"/>
            <a:ext cx="86700" cy="96300"/>
          </a:xfrm>
          <a:prstGeom prst="ellipse">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61"/>
          <p:cNvSpPr txBox="1"/>
          <p:nvPr>
            <p:ph type="title"/>
          </p:nvPr>
        </p:nvSpPr>
        <p:spPr>
          <a:xfrm>
            <a:off x="1141700" y="869500"/>
            <a:ext cx="5227200" cy="5724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GB"/>
              <a:t>Adapt an Existing AI Model</a:t>
            </a:r>
            <a:endParaRPr/>
          </a:p>
        </p:txBody>
      </p:sp>
      <p:sp>
        <p:nvSpPr>
          <p:cNvPr id="443" name="Google Shape;443;p61"/>
          <p:cNvSpPr txBox="1"/>
          <p:nvPr>
            <p:ph idx="4294967295" type="body"/>
          </p:nvPr>
        </p:nvSpPr>
        <p:spPr>
          <a:xfrm>
            <a:off x="580450" y="2066175"/>
            <a:ext cx="5957700" cy="28362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sz="1720"/>
              <a:t>Snorkel AI found that it cost  </a:t>
            </a:r>
            <a:r>
              <a:rPr b="1" lang="en-GB" sz="1720"/>
              <a:t>$1,915 - $7,418</a:t>
            </a:r>
            <a:r>
              <a:rPr lang="en-GB" sz="1720"/>
              <a:t> to fine-tune an AI model to complete a complex legal classification</a:t>
            </a:r>
            <a:endParaRPr sz="1720"/>
          </a:p>
          <a:p>
            <a:pPr indent="0" lvl="0" marL="0" rtl="0" algn="l">
              <a:lnSpc>
                <a:spcPct val="150000"/>
              </a:lnSpc>
              <a:spcBef>
                <a:spcPts val="0"/>
              </a:spcBef>
              <a:spcAft>
                <a:spcPts val="0"/>
              </a:spcAft>
              <a:buNone/>
            </a:pPr>
            <a:r>
              <a:t/>
            </a:r>
            <a:endParaRPr sz="1720"/>
          </a:p>
          <a:p>
            <a:pPr indent="0" lvl="0" marL="0" rtl="0" algn="l">
              <a:lnSpc>
                <a:spcPct val="150000"/>
              </a:lnSpc>
              <a:spcBef>
                <a:spcPts val="0"/>
              </a:spcBef>
              <a:spcAft>
                <a:spcPts val="0"/>
              </a:spcAft>
              <a:buNone/>
            </a:pPr>
            <a:r>
              <a:rPr lang="en-GB" sz="1720"/>
              <a:t>The application could save hours of lawyer’s time </a:t>
            </a:r>
            <a:r>
              <a:rPr b="1" lang="en-GB" sz="1720"/>
              <a:t>$500 ph</a:t>
            </a:r>
            <a:endParaRPr b="1" sz="1720"/>
          </a:p>
          <a:p>
            <a:pPr indent="0" lvl="0" marL="0" rtl="0" algn="l">
              <a:lnSpc>
                <a:spcPct val="200000"/>
              </a:lnSpc>
              <a:spcBef>
                <a:spcPts val="0"/>
              </a:spcBef>
              <a:spcAft>
                <a:spcPts val="0"/>
              </a:spcAft>
              <a:buNone/>
            </a:pPr>
            <a:r>
              <a:t/>
            </a:r>
            <a:endParaRPr sz="1320"/>
          </a:p>
        </p:txBody>
      </p:sp>
      <p:sp>
        <p:nvSpPr>
          <p:cNvPr id="444" name="Google Shape;444;p61"/>
          <p:cNvSpPr txBox="1"/>
          <p:nvPr>
            <p:ph idx="4294967295" type="subTitle"/>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pic>
        <p:nvPicPr>
          <p:cNvPr id="445" name="Google Shape;445;p61"/>
          <p:cNvPicPr preferRelativeResize="0"/>
          <p:nvPr/>
        </p:nvPicPr>
        <p:blipFill rotWithShape="1">
          <a:blip r:embed="rId3">
            <a:alphaModFix/>
          </a:blip>
          <a:srcRect b="25242" l="20027" r="48590" t="18763"/>
          <a:stretch/>
        </p:blipFill>
        <p:spPr>
          <a:xfrm>
            <a:off x="6726375" y="1195000"/>
            <a:ext cx="2417625" cy="28799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62"/>
          <p:cNvSpPr txBox="1"/>
          <p:nvPr>
            <p:ph type="title"/>
          </p:nvPr>
        </p:nvSpPr>
        <p:spPr>
          <a:xfrm>
            <a:off x="2922300" y="345400"/>
            <a:ext cx="3299400" cy="5724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lang="en-GB">
                <a:solidFill>
                  <a:srgbClr val="D88DCA"/>
                </a:solidFill>
              </a:rPr>
              <a:t>Key </a:t>
            </a:r>
            <a:r>
              <a:rPr lang="en-GB">
                <a:solidFill>
                  <a:srgbClr val="D88DCA"/>
                </a:solidFill>
              </a:rPr>
              <a:t>Takeaways</a:t>
            </a:r>
            <a:endParaRPr sz="1488">
              <a:solidFill>
                <a:srgbClr val="D88DCA"/>
              </a:solidFill>
              <a:highlight>
                <a:srgbClr val="FFFF00"/>
              </a:highlight>
            </a:endParaRPr>
          </a:p>
        </p:txBody>
      </p:sp>
      <p:sp>
        <p:nvSpPr>
          <p:cNvPr id="451" name="Google Shape;451;p62"/>
          <p:cNvSpPr txBox="1"/>
          <p:nvPr>
            <p:ph idx="4294967295" type="body"/>
          </p:nvPr>
        </p:nvSpPr>
        <p:spPr>
          <a:xfrm>
            <a:off x="1010000" y="1241525"/>
            <a:ext cx="7326300" cy="36603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chemeClr val="lt1"/>
              </a:buClr>
              <a:buSzPts val="2000"/>
              <a:buAutoNum type="arabicPeriod"/>
            </a:pPr>
            <a:r>
              <a:rPr b="1" lang="en-GB" sz="2000">
                <a:solidFill>
                  <a:schemeClr val="lt1"/>
                </a:solidFill>
              </a:rPr>
              <a:t>AI is an umbrella term</a:t>
            </a:r>
            <a:endParaRPr b="1" sz="2000">
              <a:solidFill>
                <a:schemeClr val="lt1"/>
              </a:solidFill>
            </a:endParaRPr>
          </a:p>
          <a:p>
            <a:pPr indent="-355600" lvl="0" marL="457200" rtl="0" algn="l">
              <a:spcBef>
                <a:spcPts val="0"/>
              </a:spcBef>
              <a:spcAft>
                <a:spcPts val="0"/>
              </a:spcAft>
              <a:buClr>
                <a:schemeClr val="lt1"/>
              </a:buClr>
              <a:buSzPts val="2000"/>
              <a:buAutoNum type="arabicPeriod"/>
            </a:pPr>
            <a:r>
              <a:rPr b="1" lang="en-GB" sz="2000">
                <a:solidFill>
                  <a:schemeClr val="lt1"/>
                </a:solidFill>
              </a:rPr>
              <a:t>GenAI creates new media</a:t>
            </a:r>
            <a:endParaRPr b="1" sz="2000">
              <a:solidFill>
                <a:schemeClr val="lt1"/>
              </a:solidFill>
            </a:endParaRPr>
          </a:p>
          <a:p>
            <a:pPr indent="-355600" lvl="0" marL="457200" rtl="0" algn="l">
              <a:spcBef>
                <a:spcPts val="0"/>
              </a:spcBef>
              <a:spcAft>
                <a:spcPts val="0"/>
              </a:spcAft>
              <a:buClr>
                <a:schemeClr val="lt1"/>
              </a:buClr>
              <a:buSzPts val="2000"/>
              <a:buAutoNum type="arabicPeriod"/>
            </a:pPr>
            <a:r>
              <a:rPr b="1" lang="en-GB" sz="2000">
                <a:solidFill>
                  <a:schemeClr val="lt1"/>
                </a:solidFill>
              </a:rPr>
              <a:t>Opportunities, Challenges, Limits</a:t>
            </a:r>
            <a:endParaRPr b="1" sz="2000">
              <a:solidFill>
                <a:schemeClr val="lt1"/>
              </a:solidFill>
            </a:endParaRPr>
          </a:p>
          <a:p>
            <a:pPr indent="-355600" lvl="0" marL="457200" rtl="0" algn="l">
              <a:spcBef>
                <a:spcPts val="0"/>
              </a:spcBef>
              <a:spcAft>
                <a:spcPts val="0"/>
              </a:spcAft>
              <a:buClr>
                <a:schemeClr val="lt1"/>
              </a:buClr>
              <a:buSzPts val="2000"/>
              <a:buAutoNum type="arabicPeriod"/>
            </a:pPr>
            <a:r>
              <a:rPr b="1" lang="en-GB" sz="2000">
                <a:solidFill>
                  <a:schemeClr val="lt1"/>
                </a:solidFill>
              </a:rPr>
              <a:t>Consider how AI will impact your org &amp; industry</a:t>
            </a:r>
            <a:endParaRPr b="1" sz="2000">
              <a:solidFill>
                <a:schemeClr val="lt1"/>
              </a:solidFill>
            </a:endParaRPr>
          </a:p>
          <a:p>
            <a:pPr indent="-355600" lvl="0" marL="457200" rtl="0" algn="l">
              <a:spcBef>
                <a:spcPts val="0"/>
              </a:spcBef>
              <a:spcAft>
                <a:spcPts val="0"/>
              </a:spcAft>
              <a:buClr>
                <a:schemeClr val="lt1"/>
              </a:buClr>
              <a:buSzPts val="2000"/>
              <a:buAutoNum type="arabicPeriod"/>
            </a:pPr>
            <a:r>
              <a:rPr b="1" lang="en-GB" sz="2000">
                <a:solidFill>
                  <a:schemeClr val="lt1"/>
                </a:solidFill>
              </a:rPr>
              <a:t>AI </a:t>
            </a:r>
            <a:r>
              <a:rPr b="1" lang="en-GB" sz="2000">
                <a:solidFill>
                  <a:schemeClr val="lt1"/>
                </a:solidFill>
              </a:rPr>
              <a:t>ecosystem</a:t>
            </a:r>
            <a:r>
              <a:rPr b="1" lang="en-GB" sz="2000">
                <a:solidFill>
                  <a:schemeClr val="lt1"/>
                </a:solidFill>
              </a:rPr>
              <a:t> is emerging </a:t>
            </a:r>
            <a:r>
              <a:rPr b="1" lang="en-GB" sz="1500">
                <a:solidFill>
                  <a:schemeClr val="lt1"/>
                </a:solidFill>
              </a:rPr>
              <a:t>(</a:t>
            </a:r>
            <a:r>
              <a:rPr b="1" lang="en-GB" sz="1500">
                <a:solidFill>
                  <a:schemeClr val="lt1"/>
                </a:solidFill>
              </a:rPr>
              <a:t>training</a:t>
            </a:r>
            <a:r>
              <a:rPr b="1" lang="en-GB" sz="1500">
                <a:solidFill>
                  <a:schemeClr val="lt1"/>
                </a:solidFill>
              </a:rPr>
              <a:t>, </a:t>
            </a:r>
            <a:r>
              <a:rPr b="1" lang="en-GB" sz="1500">
                <a:solidFill>
                  <a:schemeClr val="lt1"/>
                </a:solidFill>
              </a:rPr>
              <a:t>advisory</a:t>
            </a:r>
            <a:r>
              <a:rPr b="1" lang="en-GB" sz="1500">
                <a:solidFill>
                  <a:schemeClr val="lt1"/>
                </a:solidFill>
              </a:rPr>
              <a:t>, </a:t>
            </a:r>
            <a:r>
              <a:rPr b="1" lang="en-GB" sz="1500">
                <a:solidFill>
                  <a:schemeClr val="lt1"/>
                </a:solidFill>
              </a:rPr>
              <a:t>development</a:t>
            </a:r>
            <a:r>
              <a:rPr b="1" lang="en-GB" sz="1500">
                <a:solidFill>
                  <a:schemeClr val="lt1"/>
                </a:solidFill>
              </a:rPr>
              <a:t>)</a:t>
            </a:r>
            <a:endParaRPr b="1" sz="1500">
              <a:solidFill>
                <a:schemeClr val="lt1"/>
              </a:solidFill>
            </a:endParaRPr>
          </a:p>
          <a:p>
            <a:pPr indent="-336550" lvl="0" marL="457200" rtl="0" algn="l">
              <a:spcBef>
                <a:spcPts val="0"/>
              </a:spcBef>
              <a:spcAft>
                <a:spcPts val="0"/>
              </a:spcAft>
              <a:buClr>
                <a:schemeClr val="lt1"/>
              </a:buClr>
              <a:buSzPts val="1700"/>
              <a:buAutoNum type="arabicPeriod"/>
            </a:pPr>
            <a:r>
              <a:rPr b="1" lang="en-GB" sz="2000">
                <a:solidFill>
                  <a:schemeClr val="lt1"/>
                </a:solidFill>
              </a:rPr>
              <a:t>Future Skill </a:t>
            </a:r>
            <a:r>
              <a:rPr b="1" lang="en-GB" sz="1700">
                <a:solidFill>
                  <a:schemeClr val="lt1"/>
                </a:solidFill>
              </a:rPr>
              <a:t>(Using AI, Interpersonal Skills, Critical Thinking, Analysis)</a:t>
            </a:r>
            <a:endParaRPr b="1" sz="1700">
              <a:solidFill>
                <a:schemeClr val="lt1"/>
              </a:solidFill>
            </a:endParaRPr>
          </a:p>
          <a:p>
            <a:pPr indent="-336550" lvl="0" marL="457200" rtl="0" algn="l">
              <a:spcBef>
                <a:spcPts val="0"/>
              </a:spcBef>
              <a:spcAft>
                <a:spcPts val="0"/>
              </a:spcAft>
              <a:buClr>
                <a:schemeClr val="lt1"/>
              </a:buClr>
              <a:buSzPts val="1700"/>
              <a:buAutoNum type="arabicPeriod"/>
            </a:pPr>
            <a:r>
              <a:rPr b="1" lang="en-GB" sz="2000">
                <a:solidFill>
                  <a:schemeClr val="lt1"/>
                </a:solidFill>
              </a:rPr>
              <a:t>Let’s connect on Linkedin</a:t>
            </a:r>
            <a:r>
              <a:rPr b="1" lang="en-GB" sz="1700">
                <a:solidFill>
                  <a:schemeClr val="lt1"/>
                </a:solidFill>
              </a:rPr>
              <a:t> (Robert Farrell)</a:t>
            </a:r>
            <a:endParaRPr b="1" sz="1700">
              <a:solidFill>
                <a:schemeClr val="lt1"/>
              </a:solidFill>
            </a:endParaRPr>
          </a:p>
        </p:txBody>
      </p:sp>
      <p:sp>
        <p:nvSpPr>
          <p:cNvPr id="452" name="Google Shape;452;p62"/>
          <p:cNvSpPr txBox="1"/>
          <p:nvPr>
            <p:ph idx="4294967295" type="subTitle"/>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63"/>
          <p:cNvSpPr txBox="1"/>
          <p:nvPr>
            <p:ph type="title"/>
          </p:nvPr>
        </p:nvSpPr>
        <p:spPr>
          <a:xfrm>
            <a:off x="422850" y="1968875"/>
            <a:ext cx="8403900" cy="1413900"/>
          </a:xfrm>
          <a:prstGeom prst="rect">
            <a:avLst/>
          </a:prstGeom>
        </p:spPr>
        <p:txBody>
          <a:bodyPr anchorCtr="0" anchor="t" bIns="0" lIns="0" spcFirstLastPara="1" rIns="0" wrap="square" tIns="0">
            <a:noAutofit/>
          </a:bodyPr>
          <a:lstStyle/>
          <a:p>
            <a:pPr indent="0" lvl="0" marL="0" rtl="0" algn="ctr">
              <a:spcBef>
                <a:spcPts val="0"/>
              </a:spcBef>
              <a:spcAft>
                <a:spcPts val="0"/>
              </a:spcAft>
              <a:buSzPts val="990"/>
              <a:buNone/>
            </a:pPr>
            <a:r>
              <a:rPr b="1" lang="en-GB" sz="6590">
                <a:solidFill>
                  <a:srgbClr val="D88DCA"/>
                </a:solidFill>
              </a:rPr>
              <a:t>AI + HI = S</a:t>
            </a:r>
            <a:r>
              <a:rPr b="1" lang="en-GB" sz="6590">
                <a:solidFill>
                  <a:srgbClr val="D88DCA"/>
                </a:solidFill>
              </a:rPr>
              <a:t>UCCESS</a:t>
            </a:r>
            <a:endParaRPr b="1" sz="6590">
              <a:solidFill>
                <a:srgbClr val="D88DCA"/>
              </a:solidFill>
            </a:endParaRPr>
          </a:p>
          <a:p>
            <a:pPr indent="0" lvl="0" marL="0" rtl="0" algn="l">
              <a:spcBef>
                <a:spcPts val="0"/>
              </a:spcBef>
              <a:spcAft>
                <a:spcPts val="0"/>
              </a:spcAft>
              <a:buClr>
                <a:schemeClr val="dk1"/>
              </a:buClr>
              <a:buSzPts val="990"/>
              <a:buFont typeface="Arial"/>
              <a:buNone/>
            </a:pPr>
            <a:r>
              <a:t/>
            </a:r>
            <a:endParaRPr sz="1890">
              <a:solidFill>
                <a:srgbClr val="D88DCA"/>
              </a:solidFill>
            </a:endParaRPr>
          </a:p>
        </p:txBody>
      </p:sp>
      <p:sp>
        <p:nvSpPr>
          <p:cNvPr id="458" name="Google Shape;458;p63"/>
          <p:cNvSpPr txBox="1"/>
          <p:nvPr>
            <p:ph idx="4294967295" type="subTitle"/>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9"/>
          <p:cNvSpPr txBox="1"/>
          <p:nvPr>
            <p:ph type="title"/>
          </p:nvPr>
        </p:nvSpPr>
        <p:spPr>
          <a:xfrm>
            <a:off x="5039625" y="1098100"/>
            <a:ext cx="3752100" cy="572400"/>
          </a:xfrm>
          <a:prstGeom prst="rect">
            <a:avLst/>
          </a:prstGeom>
        </p:spPr>
        <p:txBody>
          <a:bodyPr anchorCtr="0" anchor="t" bIns="0" lIns="0" spcFirstLastPara="1" rIns="0" wrap="square" tIns="0">
            <a:normAutofit fontScale="90000"/>
          </a:bodyPr>
          <a:lstStyle/>
          <a:p>
            <a:pPr indent="0" lvl="0" marL="0" rtl="0" algn="l">
              <a:spcBef>
                <a:spcPts val="0"/>
              </a:spcBef>
              <a:spcAft>
                <a:spcPts val="0"/>
              </a:spcAft>
              <a:buSzPts val="891"/>
              <a:buNone/>
            </a:pPr>
            <a:r>
              <a:rPr b="1" lang="en-GB" sz="4400">
                <a:solidFill>
                  <a:schemeClr val="lt2"/>
                </a:solidFill>
              </a:rPr>
              <a:t>Introduction to AI</a:t>
            </a:r>
            <a:endParaRPr b="1" sz="4400">
              <a:solidFill>
                <a:schemeClr val="lt2"/>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64"/>
          <p:cNvSpPr txBox="1"/>
          <p:nvPr>
            <p:ph type="title"/>
          </p:nvPr>
        </p:nvSpPr>
        <p:spPr>
          <a:xfrm>
            <a:off x="684500" y="1098100"/>
            <a:ext cx="3299400" cy="572400"/>
          </a:xfrm>
          <a:prstGeom prst="rect">
            <a:avLst/>
          </a:prstGeom>
        </p:spPr>
        <p:txBody>
          <a:bodyPr anchorCtr="0" anchor="t" bIns="0" lIns="0" spcFirstLastPara="1" rIns="0" wrap="square" tIns="0">
            <a:normAutofit fontScale="90000"/>
          </a:bodyPr>
          <a:lstStyle/>
          <a:p>
            <a:pPr indent="0" lvl="0" marL="0" rtl="0" algn="ctr">
              <a:spcBef>
                <a:spcPts val="0"/>
              </a:spcBef>
              <a:spcAft>
                <a:spcPts val="0"/>
              </a:spcAft>
              <a:buNone/>
            </a:pPr>
            <a:r>
              <a:rPr lang="en-GB"/>
              <a:t>Digital Transformation Institute.ie</a:t>
            </a:r>
            <a:endParaRPr/>
          </a:p>
        </p:txBody>
      </p:sp>
      <p:sp>
        <p:nvSpPr>
          <p:cNvPr id="464" name="Google Shape;464;p64"/>
          <p:cNvSpPr txBox="1"/>
          <p:nvPr>
            <p:ph idx="4294967295" type="body"/>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pic>
        <p:nvPicPr>
          <p:cNvPr id="465" name="Google Shape;465;p64"/>
          <p:cNvPicPr preferRelativeResize="0"/>
          <p:nvPr/>
        </p:nvPicPr>
        <p:blipFill rotWithShape="1">
          <a:blip r:embed="rId3">
            <a:alphaModFix/>
          </a:blip>
          <a:srcRect b="0" l="10426" r="0" t="0"/>
          <a:stretch/>
        </p:blipFill>
        <p:spPr>
          <a:xfrm>
            <a:off x="4206389" y="224025"/>
            <a:ext cx="4735127" cy="1480978"/>
          </a:xfrm>
          <a:prstGeom prst="rect">
            <a:avLst/>
          </a:prstGeom>
          <a:noFill/>
          <a:ln>
            <a:noFill/>
          </a:ln>
        </p:spPr>
      </p:pic>
      <p:pic>
        <p:nvPicPr>
          <p:cNvPr id="466" name="Google Shape;466;p64"/>
          <p:cNvPicPr preferRelativeResize="0"/>
          <p:nvPr/>
        </p:nvPicPr>
        <p:blipFill>
          <a:blip r:embed="rId4">
            <a:alphaModFix/>
          </a:blip>
          <a:stretch>
            <a:fillRect/>
          </a:stretch>
        </p:blipFill>
        <p:spPr>
          <a:xfrm>
            <a:off x="4177293" y="1819873"/>
            <a:ext cx="4793333" cy="1545802"/>
          </a:xfrm>
          <a:prstGeom prst="rect">
            <a:avLst/>
          </a:prstGeom>
          <a:noFill/>
          <a:ln>
            <a:noFill/>
          </a:ln>
        </p:spPr>
      </p:pic>
      <p:pic>
        <p:nvPicPr>
          <p:cNvPr id="467" name="Google Shape;467;p64"/>
          <p:cNvPicPr preferRelativeResize="0"/>
          <p:nvPr/>
        </p:nvPicPr>
        <p:blipFill>
          <a:blip r:embed="rId5">
            <a:alphaModFix/>
          </a:blip>
          <a:stretch>
            <a:fillRect/>
          </a:stretch>
        </p:blipFill>
        <p:spPr>
          <a:xfrm>
            <a:off x="4177300" y="3480550"/>
            <a:ext cx="4793325" cy="14809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id="472" name="Google Shape;472;p65"/>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473" name="Google Shape;473;p65"/>
          <p:cNvSpPr txBox="1"/>
          <p:nvPr>
            <p:ph type="title"/>
          </p:nvPr>
        </p:nvSpPr>
        <p:spPr>
          <a:xfrm>
            <a:off x="684500" y="1555300"/>
            <a:ext cx="7442700" cy="1473600"/>
          </a:xfrm>
          <a:prstGeom prst="rect">
            <a:avLst/>
          </a:prstGeom>
        </p:spPr>
        <p:txBody>
          <a:bodyPr anchorCtr="0" anchor="t" bIns="0" lIns="0" spcFirstLastPara="1" rIns="0" wrap="square" tIns="0">
            <a:noAutofit/>
          </a:bodyPr>
          <a:lstStyle/>
          <a:p>
            <a:pPr indent="0" lvl="0" marL="0" rtl="0" algn="ctr">
              <a:spcBef>
                <a:spcPts val="0"/>
              </a:spcBef>
              <a:spcAft>
                <a:spcPts val="0"/>
              </a:spcAft>
              <a:buSzPts val="990"/>
              <a:buNone/>
            </a:pPr>
            <a:r>
              <a:rPr b="1" lang="en-GB" sz="4590">
                <a:solidFill>
                  <a:schemeClr val="lt1"/>
                </a:solidFill>
              </a:rPr>
              <a:t>Unleashing </a:t>
            </a:r>
            <a:endParaRPr b="1" sz="4590">
              <a:solidFill>
                <a:schemeClr val="lt1"/>
              </a:solidFill>
            </a:endParaRPr>
          </a:p>
          <a:p>
            <a:pPr indent="0" lvl="0" marL="0" rtl="0" algn="ctr">
              <a:spcBef>
                <a:spcPts val="0"/>
              </a:spcBef>
              <a:spcAft>
                <a:spcPts val="0"/>
              </a:spcAft>
              <a:buSzPts val="990"/>
              <a:buNone/>
            </a:pPr>
            <a:r>
              <a:rPr b="1" lang="en-GB" sz="4590">
                <a:solidFill>
                  <a:schemeClr val="lt1"/>
                </a:solidFill>
              </a:rPr>
              <a:t>Machine Creativity</a:t>
            </a:r>
            <a:endParaRPr b="1" sz="4590">
              <a:solidFill>
                <a:schemeClr val="lt1"/>
              </a:solidFill>
            </a:endParaRPr>
          </a:p>
        </p:txBody>
      </p:sp>
      <p:sp>
        <p:nvSpPr>
          <p:cNvPr id="474" name="Google Shape;474;p65"/>
          <p:cNvSpPr txBox="1"/>
          <p:nvPr>
            <p:ph idx="4294967295" type="subTitle"/>
          </p:nvPr>
        </p:nvSpPr>
        <p:spPr>
          <a:xfrm>
            <a:off x="311700" y="4053325"/>
            <a:ext cx="8520600" cy="7926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600">
                <a:solidFill>
                  <a:schemeClr val="lt1"/>
                </a:solidFill>
              </a:rPr>
              <a:t>Robert Farrell</a:t>
            </a:r>
            <a:endParaRPr sz="1600">
              <a:solidFill>
                <a:schemeClr val="lt1"/>
              </a:solidFill>
            </a:endParaRPr>
          </a:p>
          <a:p>
            <a:pPr indent="0" lvl="0" marL="0" rtl="0" algn="l">
              <a:lnSpc>
                <a:spcPct val="80000"/>
              </a:lnSpc>
              <a:spcBef>
                <a:spcPts val="0"/>
              </a:spcBef>
              <a:spcAft>
                <a:spcPts val="0"/>
              </a:spcAft>
              <a:buNone/>
            </a:pPr>
            <a:r>
              <a:rPr lang="en-GB" sz="1400">
                <a:solidFill>
                  <a:schemeClr val="lt1"/>
                </a:solidFill>
              </a:rPr>
              <a:t>Digital Transformation Institute</a:t>
            </a:r>
            <a:endParaRPr sz="1400">
              <a:solidFill>
                <a:schemeClr val="lt1"/>
              </a:solidFill>
            </a:endParaRPr>
          </a:p>
          <a:p>
            <a:pPr indent="0" lvl="0" marL="457200" rtl="0" algn="l">
              <a:lnSpc>
                <a:spcPct val="80000"/>
              </a:lnSpc>
              <a:spcBef>
                <a:spcPts val="0"/>
              </a:spcBef>
              <a:spcAft>
                <a:spcPts val="0"/>
              </a:spcAft>
              <a:buNone/>
            </a:pPr>
            <a:r>
              <a:t/>
            </a:r>
            <a:endParaRPr sz="16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66"/>
          <p:cNvSpPr txBox="1"/>
          <p:nvPr>
            <p:ph idx="1" type="subTitle"/>
          </p:nvPr>
        </p:nvSpPr>
        <p:spPr>
          <a:xfrm>
            <a:off x="239725" y="2031225"/>
            <a:ext cx="2586300" cy="11826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i="1" lang="en-GB" sz="1800"/>
              <a:t>GenAI has only started</a:t>
            </a:r>
            <a:endParaRPr i="1" sz="1800"/>
          </a:p>
        </p:txBody>
      </p:sp>
      <p:pic>
        <p:nvPicPr>
          <p:cNvPr id="480" name="Google Shape;480;p66"/>
          <p:cNvPicPr preferRelativeResize="0"/>
          <p:nvPr/>
        </p:nvPicPr>
        <p:blipFill rotWithShape="1">
          <a:blip r:embed="rId3">
            <a:alphaModFix/>
          </a:blip>
          <a:srcRect b="18850" l="0" r="0" t="0"/>
          <a:stretch/>
        </p:blipFill>
        <p:spPr>
          <a:xfrm>
            <a:off x="2972350" y="0"/>
            <a:ext cx="6133905" cy="5143501"/>
          </a:xfrm>
          <a:prstGeom prst="rect">
            <a:avLst/>
          </a:prstGeom>
          <a:noFill/>
          <a:ln>
            <a:noFill/>
          </a:ln>
        </p:spPr>
      </p:pic>
      <p:sp>
        <p:nvSpPr>
          <p:cNvPr id="481" name="Google Shape;481;p66"/>
          <p:cNvSpPr/>
          <p:nvPr/>
        </p:nvSpPr>
        <p:spPr>
          <a:xfrm>
            <a:off x="5913525" y="4171625"/>
            <a:ext cx="1024200" cy="254100"/>
          </a:xfrm>
          <a:prstGeom prst="roundRect">
            <a:avLst>
              <a:gd fmla="val 16667" name="adj"/>
            </a:avLst>
          </a:prstGeom>
          <a:noFill/>
          <a:ln cap="flat" cmpd="sng" w="76200">
            <a:solidFill>
              <a:srgbClr val="CC412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66"/>
          <p:cNvSpPr/>
          <p:nvPr/>
        </p:nvSpPr>
        <p:spPr>
          <a:xfrm>
            <a:off x="7666125" y="2647625"/>
            <a:ext cx="1024200" cy="254100"/>
          </a:xfrm>
          <a:prstGeom prst="roundRect">
            <a:avLst>
              <a:gd fmla="val 16667" name="adj"/>
            </a:avLst>
          </a:prstGeom>
          <a:noFill/>
          <a:ln cap="flat" cmpd="sng" w="9525">
            <a:solidFill>
              <a:srgbClr val="CC412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66"/>
          <p:cNvSpPr/>
          <p:nvPr/>
        </p:nvSpPr>
        <p:spPr>
          <a:xfrm>
            <a:off x="7742325" y="1428425"/>
            <a:ext cx="1024200" cy="254100"/>
          </a:xfrm>
          <a:prstGeom prst="roundRect">
            <a:avLst>
              <a:gd fmla="val 16667" name="adj"/>
            </a:avLst>
          </a:prstGeom>
          <a:noFill/>
          <a:ln cap="flat" cmpd="sng" w="9525">
            <a:solidFill>
              <a:srgbClr val="CC412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0"/>
          <p:cNvSpPr txBox="1"/>
          <p:nvPr>
            <p:ph type="title"/>
          </p:nvPr>
        </p:nvSpPr>
        <p:spPr>
          <a:xfrm>
            <a:off x="674875" y="1945725"/>
            <a:ext cx="7962600" cy="21390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b="1" i="1" lang="en-GB" sz="3800">
                <a:solidFill>
                  <a:srgbClr val="D88DCA"/>
                </a:solidFill>
              </a:rPr>
              <a:t>What Comes To Mind When You Think Of AI</a:t>
            </a:r>
            <a:endParaRPr b="1" i="1" sz="3800">
              <a:solidFill>
                <a:srgbClr val="D88DCA"/>
              </a:solidFill>
            </a:endParaRPr>
          </a:p>
        </p:txBody>
      </p:sp>
      <p:sp>
        <p:nvSpPr>
          <p:cNvPr id="133" name="Google Shape;133;p20"/>
          <p:cNvSpPr txBox="1"/>
          <p:nvPr>
            <p:ph idx="4294967295" type="body"/>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1"/>
          <p:cNvSpPr txBox="1"/>
          <p:nvPr>
            <p:ph idx="4294967295" type="body"/>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pic>
        <p:nvPicPr>
          <p:cNvPr id="139" name="Google Shape;139;p21"/>
          <p:cNvPicPr preferRelativeResize="0"/>
          <p:nvPr/>
        </p:nvPicPr>
        <p:blipFill rotWithShape="1">
          <a:blip r:embed="rId3">
            <a:alphaModFix/>
          </a:blip>
          <a:srcRect b="10489" l="0" r="0" t="7042"/>
          <a:stretch/>
        </p:blipFill>
        <p:spPr>
          <a:xfrm>
            <a:off x="6424152" y="1082225"/>
            <a:ext cx="2513648" cy="3305984"/>
          </a:xfrm>
          <a:prstGeom prst="rect">
            <a:avLst/>
          </a:prstGeom>
          <a:noFill/>
          <a:ln>
            <a:noFill/>
          </a:ln>
        </p:spPr>
      </p:pic>
      <p:pic>
        <p:nvPicPr>
          <p:cNvPr id="140" name="Google Shape;140;p21"/>
          <p:cNvPicPr preferRelativeResize="0"/>
          <p:nvPr/>
        </p:nvPicPr>
        <p:blipFill>
          <a:blip r:embed="rId4">
            <a:alphaModFix/>
          </a:blip>
          <a:stretch>
            <a:fillRect/>
          </a:stretch>
        </p:blipFill>
        <p:spPr>
          <a:xfrm>
            <a:off x="3337735" y="1082240"/>
            <a:ext cx="2467598" cy="3305986"/>
          </a:xfrm>
          <a:prstGeom prst="rect">
            <a:avLst/>
          </a:prstGeom>
          <a:noFill/>
          <a:ln>
            <a:noFill/>
          </a:ln>
        </p:spPr>
      </p:pic>
      <p:pic>
        <p:nvPicPr>
          <p:cNvPr id="141" name="Google Shape;141;p21"/>
          <p:cNvPicPr preferRelativeResize="0"/>
          <p:nvPr/>
        </p:nvPicPr>
        <p:blipFill rotWithShape="1">
          <a:blip r:embed="rId5">
            <a:alphaModFix/>
          </a:blip>
          <a:srcRect b="0" l="20706" r="18943" t="0"/>
          <a:stretch/>
        </p:blipFill>
        <p:spPr>
          <a:xfrm>
            <a:off x="206200" y="1082250"/>
            <a:ext cx="2513651" cy="331649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22"/>
          <p:cNvPicPr preferRelativeResize="0"/>
          <p:nvPr/>
        </p:nvPicPr>
        <p:blipFill rotWithShape="1">
          <a:blip r:embed="rId3">
            <a:alphaModFix/>
          </a:blip>
          <a:srcRect b="6640" l="16128" r="11286" t="16138"/>
          <a:stretch/>
        </p:blipFill>
        <p:spPr>
          <a:xfrm>
            <a:off x="317528" y="2600625"/>
            <a:ext cx="4419523" cy="2137825"/>
          </a:xfrm>
          <a:prstGeom prst="rect">
            <a:avLst/>
          </a:prstGeom>
          <a:noFill/>
          <a:ln>
            <a:noFill/>
          </a:ln>
        </p:spPr>
      </p:pic>
      <p:sp>
        <p:nvSpPr>
          <p:cNvPr id="147" name="Google Shape;147;p22"/>
          <p:cNvSpPr txBox="1"/>
          <p:nvPr>
            <p:ph idx="4294967295" type="body"/>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pic>
        <p:nvPicPr>
          <p:cNvPr id="148" name="Google Shape;148;p22"/>
          <p:cNvPicPr preferRelativeResize="0"/>
          <p:nvPr/>
        </p:nvPicPr>
        <p:blipFill rotWithShape="1">
          <a:blip r:embed="rId4">
            <a:alphaModFix/>
          </a:blip>
          <a:srcRect b="0" l="0" r="0" t="0"/>
          <a:stretch/>
        </p:blipFill>
        <p:spPr>
          <a:xfrm>
            <a:off x="2327199" y="359784"/>
            <a:ext cx="3066797" cy="2049656"/>
          </a:xfrm>
          <a:prstGeom prst="rect">
            <a:avLst/>
          </a:prstGeom>
          <a:noFill/>
          <a:ln>
            <a:noFill/>
          </a:ln>
        </p:spPr>
      </p:pic>
      <p:pic>
        <p:nvPicPr>
          <p:cNvPr id="149" name="Google Shape;149;p22"/>
          <p:cNvPicPr preferRelativeResize="0"/>
          <p:nvPr/>
        </p:nvPicPr>
        <p:blipFill>
          <a:blip r:embed="rId5">
            <a:alphaModFix/>
          </a:blip>
          <a:stretch>
            <a:fillRect/>
          </a:stretch>
        </p:blipFill>
        <p:spPr>
          <a:xfrm>
            <a:off x="5919453" y="960700"/>
            <a:ext cx="3122800" cy="31417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3"/>
          <p:cNvSpPr txBox="1"/>
          <p:nvPr>
            <p:ph type="title"/>
          </p:nvPr>
        </p:nvSpPr>
        <p:spPr>
          <a:xfrm>
            <a:off x="2793925" y="645400"/>
            <a:ext cx="3299400" cy="572400"/>
          </a:xfrm>
          <a:prstGeom prst="rect">
            <a:avLst/>
          </a:prstGeom>
        </p:spPr>
        <p:txBody>
          <a:bodyPr anchorCtr="0" anchor="t" bIns="0" lIns="0" spcFirstLastPara="1" rIns="0" wrap="square" tIns="0">
            <a:normAutofit/>
          </a:bodyPr>
          <a:lstStyle/>
          <a:p>
            <a:pPr indent="0" lvl="0" marL="0" rtl="0" algn="l">
              <a:spcBef>
                <a:spcPts val="0"/>
              </a:spcBef>
              <a:spcAft>
                <a:spcPts val="0"/>
              </a:spcAft>
              <a:buNone/>
            </a:pPr>
            <a:r>
              <a:rPr b="1" lang="en-GB">
                <a:solidFill>
                  <a:srgbClr val="D88DCA"/>
                </a:solidFill>
              </a:rPr>
              <a:t>Generative AI</a:t>
            </a:r>
            <a:endParaRPr b="1">
              <a:solidFill>
                <a:srgbClr val="D88DCA"/>
              </a:solidFill>
            </a:endParaRPr>
          </a:p>
        </p:txBody>
      </p:sp>
      <p:sp>
        <p:nvSpPr>
          <p:cNvPr id="155" name="Google Shape;155;p23"/>
          <p:cNvSpPr txBox="1"/>
          <p:nvPr>
            <p:ph idx="4294967295" type="body"/>
          </p:nvPr>
        </p:nvSpPr>
        <p:spPr>
          <a:xfrm>
            <a:off x="820900" y="1567550"/>
            <a:ext cx="7515600" cy="2911200"/>
          </a:xfrm>
          <a:prstGeom prst="rect">
            <a:avLst/>
          </a:prstGeom>
        </p:spPr>
        <p:txBody>
          <a:bodyPr anchorCtr="0" anchor="t" bIns="91425" lIns="91425" spcFirstLastPara="1" rIns="91425" wrap="square" tIns="91425">
            <a:normAutofit fontScale="92500" lnSpcReduction="20000"/>
          </a:bodyPr>
          <a:lstStyle/>
          <a:p>
            <a:pPr indent="0" lvl="0" marL="0" rtl="0" algn="ctr">
              <a:spcBef>
                <a:spcPts val="0"/>
              </a:spcBef>
              <a:spcAft>
                <a:spcPts val="0"/>
              </a:spcAft>
              <a:buNone/>
            </a:pPr>
            <a:r>
              <a:rPr i="1" lang="en-GB" sz="3767">
                <a:solidFill>
                  <a:srgbClr val="374151"/>
                </a:solidFill>
              </a:rPr>
              <a:t>Artificial intelligence that uses algorithms to </a:t>
            </a:r>
            <a:r>
              <a:rPr i="1" lang="en-GB" sz="3767" u="sng">
                <a:solidFill>
                  <a:srgbClr val="D88DCA"/>
                </a:solidFill>
              </a:rPr>
              <a:t>create new data</a:t>
            </a:r>
            <a:r>
              <a:rPr i="1" lang="en-GB" sz="3767">
                <a:solidFill>
                  <a:srgbClr val="374151"/>
                </a:solidFill>
              </a:rPr>
              <a:t> </a:t>
            </a:r>
            <a:r>
              <a:rPr i="1" lang="en-GB" sz="3767">
                <a:solidFill>
                  <a:srgbClr val="374151"/>
                </a:solidFill>
              </a:rPr>
              <a:t>that is similar to existing data</a:t>
            </a:r>
            <a:endParaRPr i="1" sz="3767">
              <a:solidFill>
                <a:srgbClr val="374151"/>
              </a:solidFill>
            </a:endParaRPr>
          </a:p>
          <a:p>
            <a:pPr indent="0" lvl="0" marL="0" rtl="0" algn="ctr">
              <a:spcBef>
                <a:spcPts val="0"/>
              </a:spcBef>
              <a:spcAft>
                <a:spcPts val="0"/>
              </a:spcAft>
              <a:buNone/>
            </a:pPr>
            <a:r>
              <a:t/>
            </a:r>
            <a:endParaRPr i="1" sz="2300">
              <a:solidFill>
                <a:srgbClr val="374151"/>
              </a:solidFill>
            </a:endParaRPr>
          </a:p>
          <a:p>
            <a:pPr indent="0" lvl="0" marL="0" rtl="0" algn="ctr">
              <a:spcBef>
                <a:spcPts val="0"/>
              </a:spcBef>
              <a:spcAft>
                <a:spcPts val="0"/>
              </a:spcAft>
              <a:buNone/>
            </a:pPr>
            <a:r>
              <a:t/>
            </a:r>
            <a:endParaRPr i="1" sz="2300">
              <a:solidFill>
                <a:srgbClr val="374151"/>
              </a:solidFill>
            </a:endParaRPr>
          </a:p>
          <a:p>
            <a:pPr indent="0" lvl="0" marL="0" rtl="0" algn="ctr">
              <a:spcBef>
                <a:spcPts val="0"/>
              </a:spcBef>
              <a:spcAft>
                <a:spcPts val="0"/>
              </a:spcAft>
              <a:buNone/>
            </a:pPr>
            <a:r>
              <a:rPr i="1" lang="en-GB" sz="2300">
                <a:solidFill>
                  <a:srgbClr val="374151"/>
                </a:solidFill>
              </a:rPr>
              <a:t>New digital images, video, audio, text or code. </a:t>
            </a:r>
            <a:endParaRPr i="1" sz="2300">
              <a:solidFill>
                <a:srgbClr val="374151"/>
              </a:solidFill>
            </a:endParaRPr>
          </a:p>
          <a:p>
            <a:pPr indent="0" lvl="0" marL="0" rtl="0" algn="l">
              <a:spcBef>
                <a:spcPts val="0"/>
              </a:spcBef>
              <a:spcAft>
                <a:spcPts val="0"/>
              </a:spcAft>
              <a:buNone/>
            </a:pPr>
            <a:r>
              <a:t/>
            </a:r>
            <a:endParaRPr sz="2000"/>
          </a:p>
        </p:txBody>
      </p:sp>
      <p:sp>
        <p:nvSpPr>
          <p:cNvPr id="156" name="Google Shape;156;p23"/>
          <p:cNvSpPr txBox="1"/>
          <p:nvPr>
            <p:ph idx="4294967295" type="subTitle"/>
          </p:nvPr>
        </p:nvSpPr>
        <p:spPr>
          <a:xfrm>
            <a:off x="0" y="4738450"/>
            <a:ext cx="9144000" cy="4050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1400">
                <a:solidFill>
                  <a:srgbClr val="9FC5E8"/>
                </a:solidFill>
              </a:rPr>
              <a:t>Robert Farrell												Digital Transformation Institute</a:t>
            </a:r>
            <a:endParaRPr sz="1400">
              <a:solidFill>
                <a:srgbClr val="9FC5E8"/>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