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  <p:sldMasterId id="2147483738" r:id="rId3"/>
  </p:sldMasterIdLst>
  <p:notesMasterIdLst>
    <p:notesMasterId r:id="rId1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12348" r:id="rId16"/>
    <p:sldId id="12347" r:id="rId17"/>
    <p:sldId id="12349" r:id="rId18"/>
  </p:sldIdLst>
  <p:sldSz cx="9144000" cy="5143500" type="screen16x9"/>
  <p:notesSz cx="6858000" cy="9144000"/>
  <p:embeddedFontLst>
    <p:embeddedFont>
      <p:font typeface="Bitter" panose="020B060402020202020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Georgia" panose="02040502050405020303" pitchFamily="18" charset="0"/>
      <p:regular r:id="rId28"/>
      <p:bold r:id="rId29"/>
      <p:italic r:id="rId30"/>
      <p:boldItalic r:id="rId31"/>
    </p:embeddedFont>
    <p:embeddedFont>
      <p:font typeface="Inter" panose="020B0604020202020204" charset="0"/>
      <p:regular r:id="rId32"/>
      <p:bold r:id="rId33"/>
    </p:embeddedFont>
    <p:embeddedFont>
      <p:font typeface="Inter ExtraLight" panose="020B0604020202020204" charset="0"/>
      <p:regular r:id="rId34"/>
      <p:bold r:id="rId35"/>
    </p:embeddedFont>
    <p:embeddedFont>
      <p:font typeface="Inter Light" panose="020B0604020202020204" charset="0"/>
      <p:regular r:id="rId36"/>
      <p:bold r:id="rId37"/>
    </p:embeddedFont>
    <p:embeddedFont>
      <p:font typeface="Inter Thin" panose="020B0604020202020204" charset="0"/>
      <p:regular r:id="rId38"/>
      <p:bold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73">
          <p15:clr>
            <a:srgbClr val="9AA0A6"/>
          </p15:clr>
        </p15:guide>
        <p15:guide id="2" orient="horz" pos="769">
          <p15:clr>
            <a:srgbClr val="9AA0A6"/>
          </p15:clr>
        </p15:guide>
        <p15:guide id="3" orient="horz" pos="3005">
          <p15:clr>
            <a:srgbClr val="9AA0A6"/>
          </p15:clr>
        </p15:guide>
        <p15:guide id="4" pos="5479">
          <p15:clr>
            <a:srgbClr val="9AA0A6"/>
          </p15:clr>
        </p15:guide>
        <p15:guide id="5" pos="5582">
          <p15:clr>
            <a:srgbClr val="9AA0A6"/>
          </p15:clr>
        </p15:guide>
        <p15:guide id="6" pos="3008">
          <p15:clr>
            <a:srgbClr val="9AA0A6"/>
          </p15:clr>
        </p15:guide>
        <p15:guide id="7" pos="665">
          <p15:clr>
            <a:srgbClr val="9AA0A6"/>
          </p15:clr>
        </p15:guide>
        <p15:guide id="8" pos="465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4" roundtripDataSignature="AMtx7miIAdcwiFjvnORfgIcdGAIdNN45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20"/>
      </p:cViewPr>
      <p:guideLst>
        <p:guide orient="horz" pos="1273"/>
        <p:guide orient="horz" pos="769"/>
        <p:guide orient="horz" pos="3005"/>
        <p:guide pos="5479"/>
        <p:guide pos="5582"/>
        <p:guide pos="3008"/>
        <p:guide pos="665"/>
        <p:guide pos="4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10.fntdata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viewProps" Target="view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e Vlachos" userId="32a0bc41-2d3d-4aed-8dbd-2349aea1c641" providerId="ADAL" clId="{33C6B710-D86C-483B-9979-C880E99AC926}"/>
    <pc:docChg chg="modSld">
      <pc:chgData name="George Vlachos" userId="32a0bc41-2d3d-4aed-8dbd-2349aea1c641" providerId="ADAL" clId="{33C6B710-D86C-483B-9979-C880E99AC926}" dt="2023-03-01T11:45:39.786" v="0" actId="20577"/>
      <pc:docMkLst>
        <pc:docMk/>
      </pc:docMkLst>
      <pc:sldChg chg="modSp mod">
        <pc:chgData name="George Vlachos" userId="32a0bc41-2d3d-4aed-8dbd-2349aea1c641" providerId="ADAL" clId="{33C6B710-D86C-483B-9979-C880E99AC926}" dt="2023-03-01T11:45:39.786" v="0" actId="20577"/>
        <pc:sldMkLst>
          <pc:docMk/>
          <pc:sldMk cId="256875345" sldId="12349"/>
        </pc:sldMkLst>
        <pc:spChg chg="mod">
          <ac:chgData name="George Vlachos" userId="32a0bc41-2d3d-4aed-8dbd-2349aea1c641" providerId="ADAL" clId="{33C6B710-D86C-483B-9979-C880E99AC926}" dt="2023-03-01T11:45:39.786" v="0" actId="20577"/>
          <ac:spMkLst>
            <pc:docMk/>
            <pc:sldMk cId="256875345" sldId="12349"/>
            <ac:spMk id="10" creationId="{9119466B-03D1-59BC-6EA3-54711AB7590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48F4210-F3BE-4260-BEE4-6BB29416AB68}" type="doc">
      <dgm:prSet loTypeId="urn:microsoft.com/office/officeart/2011/layout/HexagonRadial" loCatId="cycle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l-GR"/>
        </a:p>
      </dgm:t>
    </dgm:pt>
    <dgm:pt modelId="{248B5522-AD36-440E-8D58-22D52C791EA3}">
      <dgm:prSet phldrT="[Text]" custT="1"/>
      <dgm:spPr/>
      <dgm:t>
        <a:bodyPr/>
        <a:lstStyle/>
        <a:p>
          <a:r>
            <a:rPr lang="en-US" sz="900" b="1" dirty="0">
              <a:latin typeface="Poppins" panose="00000500000000000000" pitchFamily="2" charset="0"/>
              <a:cs typeface="Poppins" panose="00000500000000000000" pitchFamily="2" charset="0"/>
            </a:rPr>
            <a:t>Sustainability Leadership &amp; interpersonal skills (self &amp; peer-to-peer evaluation)</a:t>
          </a:r>
          <a:endParaRPr lang="el-GR" sz="900" b="1" dirty="0">
            <a:cs typeface="Poppins" panose="00000500000000000000" pitchFamily="2" charset="0"/>
          </a:endParaRPr>
        </a:p>
      </dgm:t>
    </dgm:pt>
    <dgm:pt modelId="{15831CB9-4F3A-4F8D-8980-69DCC0A5AD00}" type="parTrans" cxnId="{482F2221-7904-4DAC-B49C-DB6C36ED1F55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0F5A12A8-AF2A-41A7-9D89-C9F41F5127E8}" type="sibTrans" cxnId="{482F2221-7904-4DAC-B49C-DB6C36ED1F55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6823903E-96DF-4AA5-8B93-20E08B19D45A}">
      <dgm:prSet phldrT="[Text]" custT="1"/>
      <dgm:spPr/>
      <dgm:t>
        <a:bodyPr/>
        <a:lstStyle/>
        <a:p>
          <a:r>
            <a:rPr lang="en-US" sz="900" b="1" dirty="0">
              <a:latin typeface="Poppins" panose="00000500000000000000" pitchFamily="2" charset="0"/>
              <a:cs typeface="Poppins" panose="00000500000000000000" pitchFamily="2" charset="0"/>
            </a:rPr>
            <a:t>Demographics and Diversity</a:t>
          </a:r>
          <a:endParaRPr lang="el-GR" sz="900" b="1" dirty="0">
            <a:cs typeface="Poppins" panose="00000500000000000000" pitchFamily="2" charset="0"/>
          </a:endParaRPr>
        </a:p>
      </dgm:t>
    </dgm:pt>
    <dgm:pt modelId="{09BCE59C-E26E-44F2-AA0E-63B9667C8BCB}" type="parTrans" cxnId="{229C608F-CA87-4C2A-8F54-DD785CB1B1D3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9CF00729-7D08-4BDD-872F-DE5BB2B35303}" type="sibTrans" cxnId="{229C608F-CA87-4C2A-8F54-DD785CB1B1D3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1613AF81-55E8-473D-9156-2B02FF85F4C5}">
      <dgm:prSet phldrT="[Text]" custT="1"/>
      <dgm:spPr/>
      <dgm:t>
        <a:bodyPr/>
        <a:lstStyle/>
        <a:p>
          <a:r>
            <a:rPr lang="en-US" sz="1000" b="1" dirty="0">
              <a:latin typeface="Poppins" panose="00000500000000000000" pitchFamily="2" charset="0"/>
              <a:cs typeface="Poppins" panose="00000500000000000000" pitchFamily="2" charset="0"/>
            </a:rPr>
            <a:t>Time commitment </a:t>
          </a:r>
          <a:endParaRPr lang="el-GR" sz="1000" b="1" dirty="0">
            <a:cs typeface="Poppins" panose="00000500000000000000" pitchFamily="2" charset="0"/>
          </a:endParaRPr>
        </a:p>
      </dgm:t>
    </dgm:pt>
    <dgm:pt modelId="{8B5BF62A-A7E6-4279-8981-C6A53DABB8FC}" type="parTrans" cxnId="{1E3B2750-A932-4F17-8549-DCE6AC745249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5B058E8E-1CA2-4D77-8113-F915DCDDCB60}" type="sibTrans" cxnId="{1E3B2750-A932-4F17-8549-DCE6AC745249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35FB82E8-D5BB-4B7E-8854-FBDBB6EDE3A1}">
      <dgm:prSet phldrT="[Text]" custT="1"/>
      <dgm:spPr/>
      <dgm:t>
        <a:bodyPr/>
        <a:lstStyle/>
        <a:p>
          <a:r>
            <a:rPr lang="en-US" sz="1050" b="1" dirty="0">
              <a:latin typeface="Poppins" panose="00000500000000000000" pitchFamily="2" charset="0"/>
              <a:cs typeface="Poppins" panose="00000500000000000000" pitchFamily="2" charset="0"/>
            </a:rPr>
            <a:t>Training needs</a:t>
          </a:r>
          <a:endParaRPr lang="el-GR" sz="1050" b="1" dirty="0">
            <a:cs typeface="Poppins" panose="00000500000000000000" pitchFamily="2" charset="0"/>
          </a:endParaRPr>
        </a:p>
      </dgm:t>
    </dgm:pt>
    <dgm:pt modelId="{1B59C365-0DE0-4346-B5A7-38CCC17B524E}" type="parTrans" cxnId="{86A0C04C-26D7-4A34-B963-AF4597ADD725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00BFB59F-35A3-4476-AD91-730130679DF9}" type="sibTrans" cxnId="{86A0C04C-26D7-4A34-B963-AF4597ADD725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691C0A05-BF9F-4E79-80E6-B8780809874D}">
      <dgm:prSet phldrT="[Text]" custT="1"/>
      <dgm:spPr/>
      <dgm:t>
        <a:bodyPr/>
        <a:lstStyle/>
        <a:p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Individual &amp; Collective Suitability Assessment </a:t>
          </a:r>
          <a:endParaRPr lang="el-GR" sz="1200" b="1" dirty="0">
            <a:cs typeface="Poppins" panose="00000500000000000000" pitchFamily="2" charset="0"/>
          </a:endParaRPr>
        </a:p>
      </dgm:t>
    </dgm:pt>
    <dgm:pt modelId="{960B0A7A-2AB7-44B3-91B6-163C45669BB2}" type="sibTrans" cxnId="{0C72374D-88AC-4366-9CE6-F7C076E54267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92DD9061-EB67-4EAF-8041-A5A9FBBACB54}" type="parTrans" cxnId="{0C72374D-88AC-4366-9CE6-F7C076E54267}">
      <dgm:prSet/>
      <dgm:spPr/>
      <dgm:t>
        <a:bodyPr/>
        <a:lstStyle/>
        <a:p>
          <a:endParaRPr lang="el-GR" sz="2400" b="1">
            <a:cs typeface="Poppins" panose="00000500000000000000" pitchFamily="2" charset="0"/>
          </a:endParaRPr>
        </a:p>
      </dgm:t>
    </dgm:pt>
    <dgm:pt modelId="{E17EE3B6-FBDA-463C-80BF-639E18DD977C}">
      <dgm:prSet phldrT="[Text]" custT="1"/>
      <dgm:spPr/>
      <dgm:t>
        <a:bodyPr/>
        <a:lstStyle/>
        <a:p>
          <a:r>
            <a:rPr lang="en-US" sz="900" b="1" dirty="0">
              <a:latin typeface="Poppins" panose="00000500000000000000" pitchFamily="2" charset="0"/>
              <a:cs typeface="Poppins" panose="00000500000000000000" pitchFamily="2" charset="0"/>
            </a:rPr>
            <a:t>Professional skills &amp; experience (self &amp; peer-to-peer evaluation) </a:t>
          </a:r>
          <a:endParaRPr lang="el-GR" sz="900" b="1" dirty="0">
            <a:cs typeface="Poppins" panose="00000500000000000000" pitchFamily="2" charset="0"/>
          </a:endParaRPr>
        </a:p>
      </dgm:t>
    </dgm:pt>
    <dgm:pt modelId="{EA1F140A-FF51-46CE-86D6-AEC8987B1499}" type="parTrans" cxnId="{C48104AA-0327-4452-8D0B-BA594701C917}">
      <dgm:prSet/>
      <dgm:spPr/>
      <dgm:t>
        <a:bodyPr/>
        <a:lstStyle/>
        <a:p>
          <a:endParaRPr lang="el-GR" sz="2400"/>
        </a:p>
      </dgm:t>
    </dgm:pt>
    <dgm:pt modelId="{CB86E372-8214-4F63-A275-B467671A9B5D}" type="sibTrans" cxnId="{C48104AA-0327-4452-8D0B-BA594701C917}">
      <dgm:prSet/>
      <dgm:spPr/>
      <dgm:t>
        <a:bodyPr/>
        <a:lstStyle/>
        <a:p>
          <a:endParaRPr lang="el-GR" sz="2400"/>
        </a:p>
      </dgm:t>
    </dgm:pt>
    <dgm:pt modelId="{CE98D36B-42E4-47D8-8A8E-DAC86559C1CF}" type="pres">
      <dgm:prSet presAssocID="{E48F4210-F3BE-4260-BEE4-6BB29416AB6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94E2697B-E8F9-402F-9C2F-1D1DED11DB13}" type="pres">
      <dgm:prSet presAssocID="{691C0A05-BF9F-4E79-80E6-B8780809874D}" presName="Parent" presStyleLbl="node0" presStyleIdx="0" presStyleCnt="1">
        <dgm:presLayoutVars>
          <dgm:chMax val="6"/>
          <dgm:chPref val="6"/>
        </dgm:presLayoutVars>
      </dgm:prSet>
      <dgm:spPr/>
    </dgm:pt>
    <dgm:pt modelId="{6F47C828-4635-4C36-922C-3B555AB82717}" type="pres">
      <dgm:prSet presAssocID="{248B5522-AD36-440E-8D58-22D52C791EA3}" presName="Accent1" presStyleCnt="0"/>
      <dgm:spPr/>
    </dgm:pt>
    <dgm:pt modelId="{D1136196-FD92-42DF-941F-8438E3E3DEF4}" type="pres">
      <dgm:prSet presAssocID="{248B5522-AD36-440E-8D58-22D52C791EA3}" presName="Accent" presStyleLbl="bgShp" presStyleIdx="0" presStyleCnt="5"/>
      <dgm:spPr/>
    </dgm:pt>
    <dgm:pt modelId="{48C99563-5E47-4964-A11D-7252F13547FE}" type="pres">
      <dgm:prSet presAssocID="{248B5522-AD36-440E-8D58-22D52C791EA3}" presName="Child1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9DBD46B3-83E9-40E7-A046-3D7B1447937F}" type="pres">
      <dgm:prSet presAssocID="{E17EE3B6-FBDA-463C-80BF-639E18DD977C}" presName="Accent2" presStyleCnt="0"/>
      <dgm:spPr/>
    </dgm:pt>
    <dgm:pt modelId="{E1F7EC62-9863-4E50-8462-1CF04B29BB05}" type="pres">
      <dgm:prSet presAssocID="{E17EE3B6-FBDA-463C-80BF-639E18DD977C}" presName="Accent" presStyleLbl="bgShp" presStyleIdx="1" presStyleCnt="5"/>
      <dgm:spPr/>
    </dgm:pt>
    <dgm:pt modelId="{8A782DD2-6AB8-4E9A-8055-C69DCFAFE28A}" type="pres">
      <dgm:prSet presAssocID="{E17EE3B6-FBDA-463C-80BF-639E18DD977C}" presName="Child2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9BD9105E-FA59-4C60-A64D-D3386BB582C2}" type="pres">
      <dgm:prSet presAssocID="{6823903E-96DF-4AA5-8B93-20E08B19D45A}" presName="Accent3" presStyleCnt="0"/>
      <dgm:spPr/>
    </dgm:pt>
    <dgm:pt modelId="{CF9900B4-C867-45BC-980F-4A3A01D687A5}" type="pres">
      <dgm:prSet presAssocID="{6823903E-96DF-4AA5-8B93-20E08B19D45A}" presName="Accent" presStyleLbl="bgShp" presStyleIdx="2" presStyleCnt="5"/>
      <dgm:spPr/>
    </dgm:pt>
    <dgm:pt modelId="{4D1854B5-871B-4308-98CA-736E131810DB}" type="pres">
      <dgm:prSet presAssocID="{6823903E-96DF-4AA5-8B93-20E08B19D45A}" presName="Child3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D53D5E90-1B7D-48F0-A7DC-54F3A0DA2516}" type="pres">
      <dgm:prSet presAssocID="{1613AF81-55E8-473D-9156-2B02FF85F4C5}" presName="Accent4" presStyleCnt="0"/>
      <dgm:spPr/>
    </dgm:pt>
    <dgm:pt modelId="{F45BE130-D284-42D6-A386-E31A8FA0AC8C}" type="pres">
      <dgm:prSet presAssocID="{1613AF81-55E8-473D-9156-2B02FF85F4C5}" presName="Accent" presStyleLbl="bgShp" presStyleIdx="3" presStyleCnt="5"/>
      <dgm:spPr/>
    </dgm:pt>
    <dgm:pt modelId="{F7412056-0FD6-47CA-BD79-BECD61BC2D36}" type="pres">
      <dgm:prSet presAssocID="{1613AF81-55E8-473D-9156-2B02FF85F4C5}" presName="Child4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B0F4C979-2980-4639-A6E5-590BFF8C0C14}" type="pres">
      <dgm:prSet presAssocID="{35FB82E8-D5BB-4B7E-8854-FBDBB6EDE3A1}" presName="Accent5" presStyleCnt="0"/>
      <dgm:spPr/>
    </dgm:pt>
    <dgm:pt modelId="{1BA92F64-89BB-4AC0-B4A7-C426CA422DAA}" type="pres">
      <dgm:prSet presAssocID="{35FB82E8-D5BB-4B7E-8854-FBDBB6EDE3A1}" presName="Accent" presStyleLbl="bgShp" presStyleIdx="4" presStyleCnt="5"/>
      <dgm:spPr/>
    </dgm:pt>
    <dgm:pt modelId="{70006B75-BD8D-431C-937B-EE246F90F80F}" type="pres">
      <dgm:prSet presAssocID="{35FB82E8-D5BB-4B7E-8854-FBDBB6EDE3A1}" presName="Child5" presStyleLbl="node1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482F2221-7904-4DAC-B49C-DB6C36ED1F55}" srcId="{691C0A05-BF9F-4E79-80E6-B8780809874D}" destId="{248B5522-AD36-440E-8D58-22D52C791EA3}" srcOrd="0" destOrd="0" parTransId="{15831CB9-4F3A-4F8D-8980-69DCC0A5AD00}" sibTransId="{0F5A12A8-AF2A-41A7-9D89-C9F41F5127E8}"/>
    <dgm:cxn modelId="{47DC246B-19DF-4100-8C0C-326B24CB8C22}" type="presOf" srcId="{6823903E-96DF-4AA5-8B93-20E08B19D45A}" destId="{4D1854B5-871B-4308-98CA-736E131810DB}" srcOrd="0" destOrd="0" presId="urn:microsoft.com/office/officeart/2011/layout/HexagonRadial"/>
    <dgm:cxn modelId="{86A0C04C-26D7-4A34-B963-AF4597ADD725}" srcId="{691C0A05-BF9F-4E79-80E6-B8780809874D}" destId="{35FB82E8-D5BB-4B7E-8854-FBDBB6EDE3A1}" srcOrd="4" destOrd="0" parTransId="{1B59C365-0DE0-4346-B5A7-38CCC17B524E}" sibTransId="{00BFB59F-35A3-4476-AD91-730130679DF9}"/>
    <dgm:cxn modelId="{0C72374D-88AC-4366-9CE6-F7C076E54267}" srcId="{E48F4210-F3BE-4260-BEE4-6BB29416AB68}" destId="{691C0A05-BF9F-4E79-80E6-B8780809874D}" srcOrd="0" destOrd="0" parTransId="{92DD9061-EB67-4EAF-8041-A5A9FBBACB54}" sibTransId="{960B0A7A-2AB7-44B3-91B6-163C45669BB2}"/>
    <dgm:cxn modelId="{1E3B2750-A932-4F17-8549-DCE6AC745249}" srcId="{691C0A05-BF9F-4E79-80E6-B8780809874D}" destId="{1613AF81-55E8-473D-9156-2B02FF85F4C5}" srcOrd="3" destOrd="0" parTransId="{8B5BF62A-A7E6-4279-8981-C6A53DABB8FC}" sibTransId="{5B058E8E-1CA2-4D77-8113-F915DCDDCB60}"/>
    <dgm:cxn modelId="{1D393857-23C5-42E0-84E3-8BA842431004}" type="presOf" srcId="{691C0A05-BF9F-4E79-80E6-B8780809874D}" destId="{94E2697B-E8F9-402F-9C2F-1D1DED11DB13}" srcOrd="0" destOrd="0" presId="urn:microsoft.com/office/officeart/2011/layout/HexagonRadial"/>
    <dgm:cxn modelId="{229C608F-CA87-4C2A-8F54-DD785CB1B1D3}" srcId="{691C0A05-BF9F-4E79-80E6-B8780809874D}" destId="{6823903E-96DF-4AA5-8B93-20E08B19D45A}" srcOrd="2" destOrd="0" parTransId="{09BCE59C-E26E-44F2-AA0E-63B9667C8BCB}" sibTransId="{9CF00729-7D08-4BDD-872F-DE5BB2B35303}"/>
    <dgm:cxn modelId="{5C67629F-A529-4DD0-8C0E-42BBA44E88C0}" type="presOf" srcId="{E17EE3B6-FBDA-463C-80BF-639E18DD977C}" destId="{8A782DD2-6AB8-4E9A-8055-C69DCFAFE28A}" srcOrd="0" destOrd="0" presId="urn:microsoft.com/office/officeart/2011/layout/HexagonRadial"/>
    <dgm:cxn modelId="{C48104AA-0327-4452-8D0B-BA594701C917}" srcId="{691C0A05-BF9F-4E79-80E6-B8780809874D}" destId="{E17EE3B6-FBDA-463C-80BF-639E18DD977C}" srcOrd="1" destOrd="0" parTransId="{EA1F140A-FF51-46CE-86D6-AEC8987B1499}" sibTransId="{CB86E372-8214-4F63-A275-B467671A9B5D}"/>
    <dgm:cxn modelId="{ABFF2ED6-A59A-4437-890B-94B58E46A61B}" type="presOf" srcId="{35FB82E8-D5BB-4B7E-8854-FBDBB6EDE3A1}" destId="{70006B75-BD8D-431C-937B-EE246F90F80F}" srcOrd="0" destOrd="0" presId="urn:microsoft.com/office/officeart/2011/layout/HexagonRadial"/>
    <dgm:cxn modelId="{1B2B6FD6-0C83-4040-8906-863C5B593C38}" type="presOf" srcId="{248B5522-AD36-440E-8D58-22D52C791EA3}" destId="{48C99563-5E47-4964-A11D-7252F13547FE}" srcOrd="0" destOrd="0" presId="urn:microsoft.com/office/officeart/2011/layout/HexagonRadial"/>
    <dgm:cxn modelId="{EB0F70DB-4910-4B5D-842B-DC0765F11EDF}" type="presOf" srcId="{1613AF81-55E8-473D-9156-2B02FF85F4C5}" destId="{F7412056-0FD6-47CA-BD79-BECD61BC2D36}" srcOrd="0" destOrd="0" presId="urn:microsoft.com/office/officeart/2011/layout/HexagonRadial"/>
    <dgm:cxn modelId="{7B5CFAFB-19AE-4F76-8401-BD06D260590A}" type="presOf" srcId="{E48F4210-F3BE-4260-BEE4-6BB29416AB68}" destId="{CE98D36B-42E4-47D8-8A8E-DAC86559C1CF}" srcOrd="0" destOrd="0" presId="urn:microsoft.com/office/officeart/2011/layout/HexagonRadial"/>
    <dgm:cxn modelId="{C6418546-E05F-43D2-865B-A73CD789B361}" type="presParOf" srcId="{CE98D36B-42E4-47D8-8A8E-DAC86559C1CF}" destId="{94E2697B-E8F9-402F-9C2F-1D1DED11DB13}" srcOrd="0" destOrd="0" presId="urn:microsoft.com/office/officeart/2011/layout/HexagonRadial"/>
    <dgm:cxn modelId="{C8D9B117-AAF9-4214-98C1-42B8CF377472}" type="presParOf" srcId="{CE98D36B-42E4-47D8-8A8E-DAC86559C1CF}" destId="{6F47C828-4635-4C36-922C-3B555AB82717}" srcOrd="1" destOrd="0" presId="urn:microsoft.com/office/officeart/2011/layout/HexagonRadial"/>
    <dgm:cxn modelId="{A5DC2E7F-70AD-4B71-8BD7-6565BBD2C68C}" type="presParOf" srcId="{6F47C828-4635-4C36-922C-3B555AB82717}" destId="{D1136196-FD92-42DF-941F-8438E3E3DEF4}" srcOrd="0" destOrd="0" presId="urn:microsoft.com/office/officeart/2011/layout/HexagonRadial"/>
    <dgm:cxn modelId="{7F712CBC-2558-46E5-85C3-A9D3B5BF0B12}" type="presParOf" srcId="{CE98D36B-42E4-47D8-8A8E-DAC86559C1CF}" destId="{48C99563-5E47-4964-A11D-7252F13547FE}" srcOrd="2" destOrd="0" presId="urn:microsoft.com/office/officeart/2011/layout/HexagonRadial"/>
    <dgm:cxn modelId="{EC2716BD-50D3-4243-A85D-9BEAE03B2EDF}" type="presParOf" srcId="{CE98D36B-42E4-47D8-8A8E-DAC86559C1CF}" destId="{9DBD46B3-83E9-40E7-A046-3D7B1447937F}" srcOrd="3" destOrd="0" presId="urn:microsoft.com/office/officeart/2011/layout/HexagonRadial"/>
    <dgm:cxn modelId="{71B100F4-3C7C-41C8-89BE-A013B7D83335}" type="presParOf" srcId="{9DBD46B3-83E9-40E7-A046-3D7B1447937F}" destId="{E1F7EC62-9863-4E50-8462-1CF04B29BB05}" srcOrd="0" destOrd="0" presId="urn:microsoft.com/office/officeart/2011/layout/HexagonRadial"/>
    <dgm:cxn modelId="{4EB3E0B5-12C0-4D21-8B07-D8A867D7020B}" type="presParOf" srcId="{CE98D36B-42E4-47D8-8A8E-DAC86559C1CF}" destId="{8A782DD2-6AB8-4E9A-8055-C69DCFAFE28A}" srcOrd="4" destOrd="0" presId="urn:microsoft.com/office/officeart/2011/layout/HexagonRadial"/>
    <dgm:cxn modelId="{E18AC4A3-3314-4515-A660-AFBD0B02D758}" type="presParOf" srcId="{CE98D36B-42E4-47D8-8A8E-DAC86559C1CF}" destId="{9BD9105E-FA59-4C60-A64D-D3386BB582C2}" srcOrd="5" destOrd="0" presId="urn:microsoft.com/office/officeart/2011/layout/HexagonRadial"/>
    <dgm:cxn modelId="{931F690D-E238-4C27-9DA7-01FE80A8773E}" type="presParOf" srcId="{9BD9105E-FA59-4C60-A64D-D3386BB582C2}" destId="{CF9900B4-C867-45BC-980F-4A3A01D687A5}" srcOrd="0" destOrd="0" presId="urn:microsoft.com/office/officeart/2011/layout/HexagonRadial"/>
    <dgm:cxn modelId="{CF84FDFE-D5E1-4EF5-ACDF-EC0C9A5F29D6}" type="presParOf" srcId="{CE98D36B-42E4-47D8-8A8E-DAC86559C1CF}" destId="{4D1854B5-871B-4308-98CA-736E131810DB}" srcOrd="6" destOrd="0" presId="urn:microsoft.com/office/officeart/2011/layout/HexagonRadial"/>
    <dgm:cxn modelId="{D8FCF641-2161-47EE-9DCB-0624E2C217B8}" type="presParOf" srcId="{CE98D36B-42E4-47D8-8A8E-DAC86559C1CF}" destId="{D53D5E90-1B7D-48F0-A7DC-54F3A0DA2516}" srcOrd="7" destOrd="0" presId="urn:microsoft.com/office/officeart/2011/layout/HexagonRadial"/>
    <dgm:cxn modelId="{FE7357BA-BD0B-4347-B7B4-A56BCE2389EE}" type="presParOf" srcId="{D53D5E90-1B7D-48F0-A7DC-54F3A0DA2516}" destId="{F45BE130-D284-42D6-A386-E31A8FA0AC8C}" srcOrd="0" destOrd="0" presId="urn:microsoft.com/office/officeart/2011/layout/HexagonRadial"/>
    <dgm:cxn modelId="{7FDDB203-D008-4D17-9C43-C12DD76C9594}" type="presParOf" srcId="{CE98D36B-42E4-47D8-8A8E-DAC86559C1CF}" destId="{F7412056-0FD6-47CA-BD79-BECD61BC2D36}" srcOrd="8" destOrd="0" presId="urn:microsoft.com/office/officeart/2011/layout/HexagonRadial"/>
    <dgm:cxn modelId="{683EC1D2-F207-447C-B92E-27AF44667699}" type="presParOf" srcId="{CE98D36B-42E4-47D8-8A8E-DAC86559C1CF}" destId="{B0F4C979-2980-4639-A6E5-590BFF8C0C14}" srcOrd="9" destOrd="0" presId="urn:microsoft.com/office/officeart/2011/layout/HexagonRadial"/>
    <dgm:cxn modelId="{3D5BF519-8243-4831-913B-3B5274A7F73C}" type="presParOf" srcId="{B0F4C979-2980-4639-A6E5-590BFF8C0C14}" destId="{1BA92F64-89BB-4AC0-B4A7-C426CA422DAA}" srcOrd="0" destOrd="0" presId="urn:microsoft.com/office/officeart/2011/layout/HexagonRadial"/>
    <dgm:cxn modelId="{622A4573-7C3B-405F-910F-CB3EE171E5B7}" type="presParOf" srcId="{CE98D36B-42E4-47D8-8A8E-DAC86559C1CF}" destId="{70006B75-BD8D-431C-937B-EE246F90F80F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F073C-ADDB-49A5-93C9-BE6497F425A3}" type="doc">
      <dgm:prSet loTypeId="urn:microsoft.com/office/officeart/2005/8/layout/vList5" loCatId="list" qsTypeId="urn:microsoft.com/office/officeart/2005/8/quickstyle/simple5" qsCatId="simple" csTypeId="urn:microsoft.com/office/officeart/2005/8/colors/accent3_3" csCatId="accent3" phldr="1"/>
      <dgm:spPr/>
      <dgm:t>
        <a:bodyPr/>
        <a:lstStyle/>
        <a:p>
          <a:endParaRPr lang="el-GR"/>
        </a:p>
      </dgm:t>
    </dgm:pt>
    <dgm:pt modelId="{D797B854-C06C-4C47-9203-73869EDFF0AB}">
      <dgm:prSet phldrT="[Text]"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Age</a:t>
          </a:r>
          <a:endParaRPr lang="el-GR" sz="1200" b="1" dirty="0">
            <a:cs typeface="Poppins" panose="00000500000000000000" pitchFamily="2" charset="0"/>
          </a:endParaRPr>
        </a:p>
      </dgm:t>
    </dgm:pt>
    <dgm:pt modelId="{BA6C9F8D-7FBB-4B71-A1E0-0338DE111148}" type="parTrans" cxnId="{07688720-F53B-44B8-B0FF-504F11A7BC67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636E5A3E-A5B9-45D2-A9DA-A65DA575F3E0}" type="sibTrans" cxnId="{07688720-F53B-44B8-B0FF-504F11A7BC67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8A425147-D700-4679-9B33-92A4D9566F90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Gender</a:t>
          </a:r>
        </a:p>
      </dgm:t>
    </dgm:pt>
    <dgm:pt modelId="{A697E5C3-04DE-4041-914B-70DE6177FFEA}" type="parTrans" cxnId="{37B75D2F-5056-468D-9AA2-4C907418F8F5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02D18C70-EE67-4035-A5C7-BC3D11400A21}" type="sibTrans" cxnId="{37B75D2F-5056-468D-9AA2-4C907418F8F5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A6DBE584-9433-4D12-AAB2-76DBDC25EC85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Ethnicity</a:t>
          </a:r>
        </a:p>
      </dgm:t>
    </dgm:pt>
    <dgm:pt modelId="{0CE37059-3D56-497B-9460-F6A816279E98}" type="parTrans" cxnId="{4F19027A-D23D-46E5-A1EF-FD5BF296C616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4B4C4F9B-28B4-4AB5-9D4B-86D1098E3ACA}" type="sibTrans" cxnId="{4F19027A-D23D-46E5-A1EF-FD5BF296C616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10C048CC-8599-4177-9D12-B663D8298D85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Culture rich</a:t>
          </a:r>
        </a:p>
      </dgm:t>
    </dgm:pt>
    <dgm:pt modelId="{899D7699-5BC8-4A53-B497-793A0DFB6E83}" type="parTrans" cxnId="{3A9B65EE-3399-4DDF-8149-6BC3653739E7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AE969DC9-A9E6-4099-ABCA-F78E32A8E99C}" type="sibTrans" cxnId="{3A9B65EE-3399-4DDF-8149-6BC3653739E7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CA928387-36EC-4539-80F0-D223498E0A50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Independent</a:t>
          </a:r>
        </a:p>
      </dgm:t>
    </dgm:pt>
    <dgm:pt modelId="{16E9EF49-D3AF-43F4-8BBC-4562998F684C}" type="parTrans" cxnId="{4DE24CB4-BFEC-4AEF-87E9-94DADD1D477E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9039F2A7-E272-4343-A2C7-A2161363EE53}" type="sibTrans" cxnId="{4DE24CB4-BFEC-4AEF-87E9-94DADD1D477E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5C55B7CD-2F5B-49D9-A38E-4DBB31641137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Board tenures</a:t>
          </a:r>
        </a:p>
      </dgm:t>
    </dgm:pt>
    <dgm:pt modelId="{419782EB-8482-4A20-9BC1-B5F55D0C157E}" type="parTrans" cxnId="{CB666D90-F6E6-4EEF-94D3-46695D572278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CA471AF1-580E-4EE5-8C97-F82A5BE1A3E3}" type="sibTrans" cxnId="{CB666D90-F6E6-4EEF-94D3-46695D572278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6113EF1A-B1DE-4BEF-99BF-CD283AD81164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Domain and/or functional expertise</a:t>
          </a:r>
        </a:p>
      </dgm:t>
    </dgm:pt>
    <dgm:pt modelId="{2064AA55-BAE9-4B0A-A6FC-DEAB45B4B484}" type="parTrans" cxnId="{E002455F-6862-4884-99D9-42BDDE80BC2A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4A072EF1-F62A-4016-A4F9-3EEF1504FBC5}" type="sibTrans" cxnId="{E002455F-6862-4884-99D9-42BDDE80BC2A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780E10A6-42B2-4057-93FA-D6DC43239FBC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Professional experience</a:t>
          </a:r>
        </a:p>
      </dgm:t>
    </dgm:pt>
    <dgm:pt modelId="{4F26B466-4E64-40CF-8B12-895CE30ACBD7}" type="parTrans" cxnId="{3158E893-262E-4C18-A443-A64A4B98F150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27AD2870-E577-4425-9B09-A5C1ADB3D98E}" type="sibTrans" cxnId="{3158E893-262E-4C18-A443-A64A4B98F150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A0B0613E-3982-4B34-808B-3D356040F8CA}">
      <dgm:prSet custT="1"/>
      <dgm:spPr/>
      <dgm:t>
        <a:bodyPr/>
        <a:lstStyle/>
        <a:p>
          <a:pPr algn="l"/>
          <a:r>
            <a:rPr lang="en-US" sz="1200" b="1" dirty="0">
              <a:latin typeface="Poppins" panose="00000500000000000000" pitchFamily="2" charset="0"/>
              <a:cs typeface="Poppins" panose="00000500000000000000" pitchFamily="2" charset="0"/>
            </a:rPr>
            <a:t>Geography expertise</a:t>
          </a:r>
          <a:endParaRPr lang="el-GR" sz="1200" b="1" dirty="0">
            <a:cs typeface="Poppins" panose="00000500000000000000" pitchFamily="2" charset="0"/>
          </a:endParaRPr>
        </a:p>
      </dgm:t>
    </dgm:pt>
    <dgm:pt modelId="{26BBA1B7-7FD6-44D9-866F-A06791C1CDFA}" type="parTrans" cxnId="{73407AC6-F6CB-4AAC-8B27-2519411E1F3D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00204D51-047C-48D6-9E9D-CB250100406A}" type="sibTrans" cxnId="{73407AC6-F6CB-4AAC-8B27-2519411E1F3D}">
      <dgm:prSet/>
      <dgm:spPr/>
      <dgm:t>
        <a:bodyPr/>
        <a:lstStyle/>
        <a:p>
          <a:pPr algn="l"/>
          <a:endParaRPr lang="el-GR" sz="1400" b="1">
            <a:cs typeface="Poppins" panose="00000500000000000000" pitchFamily="2" charset="0"/>
          </a:endParaRPr>
        </a:p>
      </dgm:t>
    </dgm:pt>
    <dgm:pt modelId="{D7D72F2C-A9FD-4F5C-AD53-642598D58FDD}" type="pres">
      <dgm:prSet presAssocID="{CECF073C-ADDB-49A5-93C9-BE6497F425A3}" presName="Name0" presStyleCnt="0">
        <dgm:presLayoutVars>
          <dgm:dir/>
          <dgm:animLvl val="lvl"/>
          <dgm:resizeHandles val="exact"/>
        </dgm:presLayoutVars>
      </dgm:prSet>
      <dgm:spPr/>
    </dgm:pt>
    <dgm:pt modelId="{26CB823E-1FD3-4D64-8F7E-581111E203AC}" type="pres">
      <dgm:prSet presAssocID="{D797B854-C06C-4C47-9203-73869EDFF0AB}" presName="linNode" presStyleCnt="0"/>
      <dgm:spPr/>
    </dgm:pt>
    <dgm:pt modelId="{848A741C-9A2A-459D-9DF9-746827A6EDB1}" type="pres">
      <dgm:prSet presAssocID="{D797B854-C06C-4C47-9203-73869EDFF0AB}" presName="parentText" presStyleLbl="node1" presStyleIdx="0" presStyleCnt="9">
        <dgm:presLayoutVars>
          <dgm:chMax val="1"/>
          <dgm:bulletEnabled val="1"/>
        </dgm:presLayoutVars>
      </dgm:prSet>
      <dgm:spPr/>
    </dgm:pt>
    <dgm:pt modelId="{F1D79EC7-23AE-4F50-8B75-7A776C459A96}" type="pres">
      <dgm:prSet presAssocID="{636E5A3E-A5B9-45D2-A9DA-A65DA575F3E0}" presName="sp" presStyleCnt="0"/>
      <dgm:spPr/>
    </dgm:pt>
    <dgm:pt modelId="{EBB8D86F-7BB7-4F6E-A438-4AA0AF65FE00}" type="pres">
      <dgm:prSet presAssocID="{8A425147-D700-4679-9B33-92A4D9566F90}" presName="linNode" presStyleCnt="0"/>
      <dgm:spPr/>
    </dgm:pt>
    <dgm:pt modelId="{3E171B06-BE00-4D45-A4D9-5A34A8E6EB7B}" type="pres">
      <dgm:prSet presAssocID="{8A425147-D700-4679-9B33-92A4D9566F90}" presName="parentText" presStyleLbl="node1" presStyleIdx="1" presStyleCnt="9">
        <dgm:presLayoutVars>
          <dgm:chMax val="1"/>
          <dgm:bulletEnabled val="1"/>
        </dgm:presLayoutVars>
      </dgm:prSet>
      <dgm:spPr/>
    </dgm:pt>
    <dgm:pt modelId="{A21DD5E6-D643-406F-B67F-D6C4E1F4E177}" type="pres">
      <dgm:prSet presAssocID="{02D18C70-EE67-4035-A5C7-BC3D11400A21}" presName="sp" presStyleCnt="0"/>
      <dgm:spPr/>
    </dgm:pt>
    <dgm:pt modelId="{67984CC6-A944-49C0-94AF-C937F7F06ADD}" type="pres">
      <dgm:prSet presAssocID="{A6DBE584-9433-4D12-AAB2-76DBDC25EC85}" presName="linNode" presStyleCnt="0"/>
      <dgm:spPr/>
    </dgm:pt>
    <dgm:pt modelId="{900C5186-A4A1-4C0E-AD27-C88CE9BBD527}" type="pres">
      <dgm:prSet presAssocID="{A6DBE584-9433-4D12-AAB2-76DBDC25EC85}" presName="parentText" presStyleLbl="node1" presStyleIdx="2" presStyleCnt="9">
        <dgm:presLayoutVars>
          <dgm:chMax val="1"/>
          <dgm:bulletEnabled val="1"/>
        </dgm:presLayoutVars>
      </dgm:prSet>
      <dgm:spPr/>
    </dgm:pt>
    <dgm:pt modelId="{938E8F54-7BD9-4509-915A-F44DD2A6E516}" type="pres">
      <dgm:prSet presAssocID="{4B4C4F9B-28B4-4AB5-9D4B-86D1098E3ACA}" presName="sp" presStyleCnt="0"/>
      <dgm:spPr/>
    </dgm:pt>
    <dgm:pt modelId="{A04F5D08-3AF2-4887-A4EB-DB3C721C78DA}" type="pres">
      <dgm:prSet presAssocID="{10C048CC-8599-4177-9D12-B663D8298D85}" presName="linNode" presStyleCnt="0"/>
      <dgm:spPr/>
    </dgm:pt>
    <dgm:pt modelId="{39809CE9-9E58-40B0-AC00-D02C08BAB57F}" type="pres">
      <dgm:prSet presAssocID="{10C048CC-8599-4177-9D12-B663D8298D85}" presName="parentText" presStyleLbl="node1" presStyleIdx="3" presStyleCnt="9">
        <dgm:presLayoutVars>
          <dgm:chMax val="1"/>
          <dgm:bulletEnabled val="1"/>
        </dgm:presLayoutVars>
      </dgm:prSet>
      <dgm:spPr/>
    </dgm:pt>
    <dgm:pt modelId="{C9E77229-5D01-41A0-BD32-1329FE06557D}" type="pres">
      <dgm:prSet presAssocID="{AE969DC9-A9E6-4099-ABCA-F78E32A8E99C}" presName="sp" presStyleCnt="0"/>
      <dgm:spPr/>
    </dgm:pt>
    <dgm:pt modelId="{7A417A5F-E109-44FD-A108-18BBB7E008FD}" type="pres">
      <dgm:prSet presAssocID="{CA928387-36EC-4539-80F0-D223498E0A50}" presName="linNode" presStyleCnt="0"/>
      <dgm:spPr/>
    </dgm:pt>
    <dgm:pt modelId="{668866DC-550B-4181-BAD7-C75E53516776}" type="pres">
      <dgm:prSet presAssocID="{CA928387-36EC-4539-80F0-D223498E0A50}" presName="parentText" presStyleLbl="node1" presStyleIdx="4" presStyleCnt="9">
        <dgm:presLayoutVars>
          <dgm:chMax val="1"/>
          <dgm:bulletEnabled val="1"/>
        </dgm:presLayoutVars>
      </dgm:prSet>
      <dgm:spPr/>
    </dgm:pt>
    <dgm:pt modelId="{32DC19F4-2402-4C5C-9512-3D8FF34BAEAC}" type="pres">
      <dgm:prSet presAssocID="{9039F2A7-E272-4343-A2C7-A2161363EE53}" presName="sp" presStyleCnt="0"/>
      <dgm:spPr/>
    </dgm:pt>
    <dgm:pt modelId="{4D3BEB11-CC58-42BB-9D10-585785BE8C9C}" type="pres">
      <dgm:prSet presAssocID="{5C55B7CD-2F5B-49D9-A38E-4DBB31641137}" presName="linNode" presStyleCnt="0"/>
      <dgm:spPr/>
    </dgm:pt>
    <dgm:pt modelId="{CF7B69F2-718D-470E-B94D-0A5CD18A8256}" type="pres">
      <dgm:prSet presAssocID="{5C55B7CD-2F5B-49D9-A38E-4DBB31641137}" presName="parentText" presStyleLbl="node1" presStyleIdx="5" presStyleCnt="9">
        <dgm:presLayoutVars>
          <dgm:chMax val="1"/>
          <dgm:bulletEnabled val="1"/>
        </dgm:presLayoutVars>
      </dgm:prSet>
      <dgm:spPr/>
    </dgm:pt>
    <dgm:pt modelId="{B1B05187-2B47-4EAE-9269-2D3B696F1890}" type="pres">
      <dgm:prSet presAssocID="{CA471AF1-580E-4EE5-8C97-F82A5BE1A3E3}" presName="sp" presStyleCnt="0"/>
      <dgm:spPr/>
    </dgm:pt>
    <dgm:pt modelId="{A2B4C1D1-0949-41D3-828B-C6AAC006A2AA}" type="pres">
      <dgm:prSet presAssocID="{6113EF1A-B1DE-4BEF-99BF-CD283AD81164}" presName="linNode" presStyleCnt="0"/>
      <dgm:spPr/>
    </dgm:pt>
    <dgm:pt modelId="{D55DB700-3425-4B64-B118-5E1B34A87D34}" type="pres">
      <dgm:prSet presAssocID="{6113EF1A-B1DE-4BEF-99BF-CD283AD81164}" presName="parentText" presStyleLbl="node1" presStyleIdx="6" presStyleCnt="9">
        <dgm:presLayoutVars>
          <dgm:chMax val="1"/>
          <dgm:bulletEnabled val="1"/>
        </dgm:presLayoutVars>
      </dgm:prSet>
      <dgm:spPr/>
    </dgm:pt>
    <dgm:pt modelId="{E554B9A2-C1C4-492A-86D4-9FA076D1A449}" type="pres">
      <dgm:prSet presAssocID="{4A072EF1-F62A-4016-A4F9-3EEF1504FBC5}" presName="sp" presStyleCnt="0"/>
      <dgm:spPr/>
    </dgm:pt>
    <dgm:pt modelId="{6424F8A4-2CB4-4874-BEA9-A79074276421}" type="pres">
      <dgm:prSet presAssocID="{780E10A6-42B2-4057-93FA-D6DC43239FBC}" presName="linNode" presStyleCnt="0"/>
      <dgm:spPr/>
    </dgm:pt>
    <dgm:pt modelId="{E7F514E5-C513-409D-A061-2BE682CE3A80}" type="pres">
      <dgm:prSet presAssocID="{780E10A6-42B2-4057-93FA-D6DC43239FBC}" presName="parentText" presStyleLbl="node1" presStyleIdx="7" presStyleCnt="9">
        <dgm:presLayoutVars>
          <dgm:chMax val="1"/>
          <dgm:bulletEnabled val="1"/>
        </dgm:presLayoutVars>
      </dgm:prSet>
      <dgm:spPr/>
    </dgm:pt>
    <dgm:pt modelId="{03994A2A-8C5F-4CFE-B6AF-512170F388D1}" type="pres">
      <dgm:prSet presAssocID="{27AD2870-E577-4425-9B09-A5C1ADB3D98E}" presName="sp" presStyleCnt="0"/>
      <dgm:spPr/>
    </dgm:pt>
    <dgm:pt modelId="{A910A59C-34B6-469D-9242-56DCBAD12889}" type="pres">
      <dgm:prSet presAssocID="{A0B0613E-3982-4B34-808B-3D356040F8CA}" presName="linNode" presStyleCnt="0"/>
      <dgm:spPr/>
    </dgm:pt>
    <dgm:pt modelId="{FFE1A511-700F-498D-A50C-4F2A2D9401E1}" type="pres">
      <dgm:prSet presAssocID="{A0B0613E-3982-4B34-808B-3D356040F8CA}" presName="parentText" presStyleLbl="node1" presStyleIdx="8" presStyleCnt="9">
        <dgm:presLayoutVars>
          <dgm:chMax val="1"/>
          <dgm:bulletEnabled val="1"/>
        </dgm:presLayoutVars>
      </dgm:prSet>
      <dgm:spPr/>
    </dgm:pt>
  </dgm:ptLst>
  <dgm:cxnLst>
    <dgm:cxn modelId="{8B855002-160E-4A62-8974-540A9F10A506}" type="presOf" srcId="{5C55B7CD-2F5B-49D9-A38E-4DBB31641137}" destId="{CF7B69F2-718D-470E-B94D-0A5CD18A8256}" srcOrd="0" destOrd="0" presId="urn:microsoft.com/office/officeart/2005/8/layout/vList5"/>
    <dgm:cxn modelId="{341D5A17-1DE8-402F-B943-E0901390EB10}" type="presOf" srcId="{8A425147-D700-4679-9B33-92A4D9566F90}" destId="{3E171B06-BE00-4D45-A4D9-5A34A8E6EB7B}" srcOrd="0" destOrd="0" presId="urn:microsoft.com/office/officeart/2005/8/layout/vList5"/>
    <dgm:cxn modelId="{07688720-F53B-44B8-B0FF-504F11A7BC67}" srcId="{CECF073C-ADDB-49A5-93C9-BE6497F425A3}" destId="{D797B854-C06C-4C47-9203-73869EDFF0AB}" srcOrd="0" destOrd="0" parTransId="{BA6C9F8D-7FBB-4B71-A1E0-0338DE111148}" sibTransId="{636E5A3E-A5B9-45D2-A9DA-A65DA575F3E0}"/>
    <dgm:cxn modelId="{F23D3A21-E6F1-446C-A6D8-FE60FDF9640A}" type="presOf" srcId="{A0B0613E-3982-4B34-808B-3D356040F8CA}" destId="{FFE1A511-700F-498D-A50C-4F2A2D9401E1}" srcOrd="0" destOrd="0" presId="urn:microsoft.com/office/officeart/2005/8/layout/vList5"/>
    <dgm:cxn modelId="{37B75D2F-5056-468D-9AA2-4C907418F8F5}" srcId="{CECF073C-ADDB-49A5-93C9-BE6497F425A3}" destId="{8A425147-D700-4679-9B33-92A4D9566F90}" srcOrd="1" destOrd="0" parTransId="{A697E5C3-04DE-4041-914B-70DE6177FFEA}" sibTransId="{02D18C70-EE67-4035-A5C7-BC3D11400A21}"/>
    <dgm:cxn modelId="{8B342934-D15E-4A2C-AB99-348F165970C3}" type="presOf" srcId="{10C048CC-8599-4177-9D12-B663D8298D85}" destId="{39809CE9-9E58-40B0-AC00-D02C08BAB57F}" srcOrd="0" destOrd="0" presId="urn:microsoft.com/office/officeart/2005/8/layout/vList5"/>
    <dgm:cxn modelId="{E002455F-6862-4884-99D9-42BDDE80BC2A}" srcId="{CECF073C-ADDB-49A5-93C9-BE6497F425A3}" destId="{6113EF1A-B1DE-4BEF-99BF-CD283AD81164}" srcOrd="6" destOrd="0" parTransId="{2064AA55-BAE9-4B0A-A6FC-DEAB45B4B484}" sibTransId="{4A072EF1-F62A-4016-A4F9-3EEF1504FBC5}"/>
    <dgm:cxn modelId="{C4285C47-A3A3-4CB4-B530-EF90D2B6CC36}" type="presOf" srcId="{CECF073C-ADDB-49A5-93C9-BE6497F425A3}" destId="{D7D72F2C-A9FD-4F5C-AD53-642598D58FDD}" srcOrd="0" destOrd="0" presId="urn:microsoft.com/office/officeart/2005/8/layout/vList5"/>
    <dgm:cxn modelId="{4CA9C070-9299-4F1F-AB98-0F13C17238BB}" type="presOf" srcId="{CA928387-36EC-4539-80F0-D223498E0A50}" destId="{668866DC-550B-4181-BAD7-C75E53516776}" srcOrd="0" destOrd="0" presId="urn:microsoft.com/office/officeart/2005/8/layout/vList5"/>
    <dgm:cxn modelId="{4F19027A-D23D-46E5-A1EF-FD5BF296C616}" srcId="{CECF073C-ADDB-49A5-93C9-BE6497F425A3}" destId="{A6DBE584-9433-4D12-AAB2-76DBDC25EC85}" srcOrd="2" destOrd="0" parTransId="{0CE37059-3D56-497B-9460-F6A816279E98}" sibTransId="{4B4C4F9B-28B4-4AB5-9D4B-86D1098E3ACA}"/>
    <dgm:cxn modelId="{34BA357A-CD66-411E-B4D4-9BF6A5A7FBE6}" type="presOf" srcId="{780E10A6-42B2-4057-93FA-D6DC43239FBC}" destId="{E7F514E5-C513-409D-A061-2BE682CE3A80}" srcOrd="0" destOrd="0" presId="urn:microsoft.com/office/officeart/2005/8/layout/vList5"/>
    <dgm:cxn modelId="{191D5D8F-2E19-4623-A266-A4A54A651240}" type="presOf" srcId="{6113EF1A-B1DE-4BEF-99BF-CD283AD81164}" destId="{D55DB700-3425-4B64-B118-5E1B34A87D34}" srcOrd="0" destOrd="0" presId="urn:microsoft.com/office/officeart/2005/8/layout/vList5"/>
    <dgm:cxn modelId="{CB666D90-F6E6-4EEF-94D3-46695D572278}" srcId="{CECF073C-ADDB-49A5-93C9-BE6497F425A3}" destId="{5C55B7CD-2F5B-49D9-A38E-4DBB31641137}" srcOrd="5" destOrd="0" parTransId="{419782EB-8482-4A20-9BC1-B5F55D0C157E}" sibTransId="{CA471AF1-580E-4EE5-8C97-F82A5BE1A3E3}"/>
    <dgm:cxn modelId="{3158E893-262E-4C18-A443-A64A4B98F150}" srcId="{CECF073C-ADDB-49A5-93C9-BE6497F425A3}" destId="{780E10A6-42B2-4057-93FA-D6DC43239FBC}" srcOrd="7" destOrd="0" parTransId="{4F26B466-4E64-40CF-8B12-895CE30ACBD7}" sibTransId="{27AD2870-E577-4425-9B09-A5C1ADB3D98E}"/>
    <dgm:cxn modelId="{C7413EA3-370F-47FE-8A4D-147A4CC30FC2}" type="presOf" srcId="{D797B854-C06C-4C47-9203-73869EDFF0AB}" destId="{848A741C-9A2A-459D-9DF9-746827A6EDB1}" srcOrd="0" destOrd="0" presId="urn:microsoft.com/office/officeart/2005/8/layout/vList5"/>
    <dgm:cxn modelId="{4DE24CB4-BFEC-4AEF-87E9-94DADD1D477E}" srcId="{CECF073C-ADDB-49A5-93C9-BE6497F425A3}" destId="{CA928387-36EC-4539-80F0-D223498E0A50}" srcOrd="4" destOrd="0" parTransId="{16E9EF49-D3AF-43F4-8BBC-4562998F684C}" sibTransId="{9039F2A7-E272-4343-A2C7-A2161363EE53}"/>
    <dgm:cxn modelId="{EA3E9EC0-6EC8-410A-A93E-F30883D9FD41}" type="presOf" srcId="{A6DBE584-9433-4D12-AAB2-76DBDC25EC85}" destId="{900C5186-A4A1-4C0E-AD27-C88CE9BBD527}" srcOrd="0" destOrd="0" presId="urn:microsoft.com/office/officeart/2005/8/layout/vList5"/>
    <dgm:cxn modelId="{73407AC6-F6CB-4AAC-8B27-2519411E1F3D}" srcId="{CECF073C-ADDB-49A5-93C9-BE6497F425A3}" destId="{A0B0613E-3982-4B34-808B-3D356040F8CA}" srcOrd="8" destOrd="0" parTransId="{26BBA1B7-7FD6-44D9-866F-A06791C1CDFA}" sibTransId="{00204D51-047C-48D6-9E9D-CB250100406A}"/>
    <dgm:cxn modelId="{3A9B65EE-3399-4DDF-8149-6BC3653739E7}" srcId="{CECF073C-ADDB-49A5-93C9-BE6497F425A3}" destId="{10C048CC-8599-4177-9D12-B663D8298D85}" srcOrd="3" destOrd="0" parTransId="{899D7699-5BC8-4A53-B497-793A0DFB6E83}" sibTransId="{AE969DC9-A9E6-4099-ABCA-F78E32A8E99C}"/>
    <dgm:cxn modelId="{00CEF11B-E0E0-48A5-84DB-39661B20B1EF}" type="presParOf" srcId="{D7D72F2C-A9FD-4F5C-AD53-642598D58FDD}" destId="{26CB823E-1FD3-4D64-8F7E-581111E203AC}" srcOrd="0" destOrd="0" presId="urn:microsoft.com/office/officeart/2005/8/layout/vList5"/>
    <dgm:cxn modelId="{37B97514-ECC5-4A81-9AE6-544607F07FFA}" type="presParOf" srcId="{26CB823E-1FD3-4D64-8F7E-581111E203AC}" destId="{848A741C-9A2A-459D-9DF9-746827A6EDB1}" srcOrd="0" destOrd="0" presId="urn:microsoft.com/office/officeart/2005/8/layout/vList5"/>
    <dgm:cxn modelId="{BD20A0C7-6799-4F55-B198-A0188E0C1230}" type="presParOf" srcId="{D7D72F2C-A9FD-4F5C-AD53-642598D58FDD}" destId="{F1D79EC7-23AE-4F50-8B75-7A776C459A96}" srcOrd="1" destOrd="0" presId="urn:microsoft.com/office/officeart/2005/8/layout/vList5"/>
    <dgm:cxn modelId="{6E1C80D9-4E32-42A4-8328-25BF3A7202A2}" type="presParOf" srcId="{D7D72F2C-A9FD-4F5C-AD53-642598D58FDD}" destId="{EBB8D86F-7BB7-4F6E-A438-4AA0AF65FE00}" srcOrd="2" destOrd="0" presId="urn:microsoft.com/office/officeart/2005/8/layout/vList5"/>
    <dgm:cxn modelId="{EEF0B509-11BD-4C1B-8472-BDDE014FDD3E}" type="presParOf" srcId="{EBB8D86F-7BB7-4F6E-A438-4AA0AF65FE00}" destId="{3E171B06-BE00-4D45-A4D9-5A34A8E6EB7B}" srcOrd="0" destOrd="0" presId="urn:microsoft.com/office/officeart/2005/8/layout/vList5"/>
    <dgm:cxn modelId="{9E571208-6D51-4EF6-B220-B763DD60261B}" type="presParOf" srcId="{D7D72F2C-A9FD-4F5C-AD53-642598D58FDD}" destId="{A21DD5E6-D643-406F-B67F-D6C4E1F4E177}" srcOrd="3" destOrd="0" presId="urn:microsoft.com/office/officeart/2005/8/layout/vList5"/>
    <dgm:cxn modelId="{DC5F5F37-5ADF-438F-96F1-7F3967CF9E6D}" type="presParOf" srcId="{D7D72F2C-A9FD-4F5C-AD53-642598D58FDD}" destId="{67984CC6-A944-49C0-94AF-C937F7F06ADD}" srcOrd="4" destOrd="0" presId="urn:microsoft.com/office/officeart/2005/8/layout/vList5"/>
    <dgm:cxn modelId="{D15C0D5D-EF24-4D85-8B74-176B53040B05}" type="presParOf" srcId="{67984CC6-A944-49C0-94AF-C937F7F06ADD}" destId="{900C5186-A4A1-4C0E-AD27-C88CE9BBD527}" srcOrd="0" destOrd="0" presId="urn:microsoft.com/office/officeart/2005/8/layout/vList5"/>
    <dgm:cxn modelId="{B677D64E-072F-419F-AC98-F292720B43D2}" type="presParOf" srcId="{D7D72F2C-A9FD-4F5C-AD53-642598D58FDD}" destId="{938E8F54-7BD9-4509-915A-F44DD2A6E516}" srcOrd="5" destOrd="0" presId="urn:microsoft.com/office/officeart/2005/8/layout/vList5"/>
    <dgm:cxn modelId="{E7B8F194-2ABE-497F-BD86-F7D00A065766}" type="presParOf" srcId="{D7D72F2C-A9FD-4F5C-AD53-642598D58FDD}" destId="{A04F5D08-3AF2-4887-A4EB-DB3C721C78DA}" srcOrd="6" destOrd="0" presId="urn:microsoft.com/office/officeart/2005/8/layout/vList5"/>
    <dgm:cxn modelId="{9716D234-A9D6-4FF0-8266-BA45CE3C6025}" type="presParOf" srcId="{A04F5D08-3AF2-4887-A4EB-DB3C721C78DA}" destId="{39809CE9-9E58-40B0-AC00-D02C08BAB57F}" srcOrd="0" destOrd="0" presId="urn:microsoft.com/office/officeart/2005/8/layout/vList5"/>
    <dgm:cxn modelId="{C8861D83-F59A-43CD-9EFD-69F10C429AA2}" type="presParOf" srcId="{D7D72F2C-A9FD-4F5C-AD53-642598D58FDD}" destId="{C9E77229-5D01-41A0-BD32-1329FE06557D}" srcOrd="7" destOrd="0" presId="urn:microsoft.com/office/officeart/2005/8/layout/vList5"/>
    <dgm:cxn modelId="{DB75DD7E-DA74-4F44-941F-4F4EE8958CE8}" type="presParOf" srcId="{D7D72F2C-A9FD-4F5C-AD53-642598D58FDD}" destId="{7A417A5F-E109-44FD-A108-18BBB7E008FD}" srcOrd="8" destOrd="0" presId="urn:microsoft.com/office/officeart/2005/8/layout/vList5"/>
    <dgm:cxn modelId="{12D3F323-7ABF-40B6-BAF6-A46B24015EC7}" type="presParOf" srcId="{7A417A5F-E109-44FD-A108-18BBB7E008FD}" destId="{668866DC-550B-4181-BAD7-C75E53516776}" srcOrd="0" destOrd="0" presId="urn:microsoft.com/office/officeart/2005/8/layout/vList5"/>
    <dgm:cxn modelId="{80805198-E17A-4CC5-B528-7E98127DF3DB}" type="presParOf" srcId="{D7D72F2C-A9FD-4F5C-AD53-642598D58FDD}" destId="{32DC19F4-2402-4C5C-9512-3D8FF34BAEAC}" srcOrd="9" destOrd="0" presId="urn:microsoft.com/office/officeart/2005/8/layout/vList5"/>
    <dgm:cxn modelId="{B3BF5585-9273-4626-AD96-2EEC5A1FAF9C}" type="presParOf" srcId="{D7D72F2C-A9FD-4F5C-AD53-642598D58FDD}" destId="{4D3BEB11-CC58-42BB-9D10-585785BE8C9C}" srcOrd="10" destOrd="0" presId="urn:microsoft.com/office/officeart/2005/8/layout/vList5"/>
    <dgm:cxn modelId="{8A84B7D7-CAA1-4192-B1B3-320BC5DB3926}" type="presParOf" srcId="{4D3BEB11-CC58-42BB-9D10-585785BE8C9C}" destId="{CF7B69F2-718D-470E-B94D-0A5CD18A8256}" srcOrd="0" destOrd="0" presId="urn:microsoft.com/office/officeart/2005/8/layout/vList5"/>
    <dgm:cxn modelId="{12C8535B-DE40-48CE-BC20-C2D071D4D97B}" type="presParOf" srcId="{D7D72F2C-A9FD-4F5C-AD53-642598D58FDD}" destId="{B1B05187-2B47-4EAE-9269-2D3B696F1890}" srcOrd="11" destOrd="0" presId="urn:microsoft.com/office/officeart/2005/8/layout/vList5"/>
    <dgm:cxn modelId="{7F75761F-2DDE-43AA-97AE-E9956C8EC3AF}" type="presParOf" srcId="{D7D72F2C-A9FD-4F5C-AD53-642598D58FDD}" destId="{A2B4C1D1-0949-41D3-828B-C6AAC006A2AA}" srcOrd="12" destOrd="0" presId="urn:microsoft.com/office/officeart/2005/8/layout/vList5"/>
    <dgm:cxn modelId="{5D39C18B-7536-47DD-8C9C-3DE33ADE4916}" type="presParOf" srcId="{A2B4C1D1-0949-41D3-828B-C6AAC006A2AA}" destId="{D55DB700-3425-4B64-B118-5E1B34A87D34}" srcOrd="0" destOrd="0" presId="urn:microsoft.com/office/officeart/2005/8/layout/vList5"/>
    <dgm:cxn modelId="{3E2A16AC-D1AF-4ED3-B7A0-EEA680231B25}" type="presParOf" srcId="{D7D72F2C-A9FD-4F5C-AD53-642598D58FDD}" destId="{E554B9A2-C1C4-492A-86D4-9FA076D1A449}" srcOrd="13" destOrd="0" presId="urn:microsoft.com/office/officeart/2005/8/layout/vList5"/>
    <dgm:cxn modelId="{C1304B4A-4607-4248-A546-EEE38B1D14C1}" type="presParOf" srcId="{D7D72F2C-A9FD-4F5C-AD53-642598D58FDD}" destId="{6424F8A4-2CB4-4874-BEA9-A79074276421}" srcOrd="14" destOrd="0" presId="urn:microsoft.com/office/officeart/2005/8/layout/vList5"/>
    <dgm:cxn modelId="{8636B8FF-5AE5-4B89-9B76-F21B9BF1E3CA}" type="presParOf" srcId="{6424F8A4-2CB4-4874-BEA9-A79074276421}" destId="{E7F514E5-C513-409D-A061-2BE682CE3A80}" srcOrd="0" destOrd="0" presId="urn:microsoft.com/office/officeart/2005/8/layout/vList5"/>
    <dgm:cxn modelId="{7E6C1CA6-54BB-41E1-A01F-97942BAA8BED}" type="presParOf" srcId="{D7D72F2C-A9FD-4F5C-AD53-642598D58FDD}" destId="{03994A2A-8C5F-4CFE-B6AF-512170F388D1}" srcOrd="15" destOrd="0" presId="urn:microsoft.com/office/officeart/2005/8/layout/vList5"/>
    <dgm:cxn modelId="{A40020E7-5A65-4D2E-8A4C-BFD95BAC5B0C}" type="presParOf" srcId="{D7D72F2C-A9FD-4F5C-AD53-642598D58FDD}" destId="{A910A59C-34B6-469D-9242-56DCBAD12889}" srcOrd="16" destOrd="0" presId="urn:microsoft.com/office/officeart/2005/8/layout/vList5"/>
    <dgm:cxn modelId="{6581217A-7BED-45ED-9783-D0672850D828}" type="presParOf" srcId="{A910A59C-34B6-469D-9242-56DCBAD12889}" destId="{FFE1A511-700F-498D-A50C-4F2A2D9401E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2697B-E8F9-402F-9C2F-1D1DED11DB13}">
      <dsp:nvSpPr>
        <dsp:cNvPr id="0" name=""/>
        <dsp:cNvSpPr/>
      </dsp:nvSpPr>
      <dsp:spPr>
        <a:xfrm>
          <a:off x="2214607" y="1311046"/>
          <a:ext cx="1666396" cy="1441500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Individual &amp; Collective Suitability Assessment </a:t>
          </a:r>
          <a:endParaRPr lang="el-GR" sz="1200" b="1" kern="1200" dirty="0">
            <a:cs typeface="Poppins" panose="00000500000000000000" pitchFamily="2" charset="0"/>
          </a:endParaRPr>
        </a:p>
      </dsp:txBody>
      <dsp:txXfrm>
        <a:off x="2490752" y="1549923"/>
        <a:ext cx="1114106" cy="963746"/>
      </dsp:txXfrm>
    </dsp:sp>
    <dsp:sp modelId="{E1F7EC62-9863-4E50-8462-1CF04B29BB05}">
      <dsp:nvSpPr>
        <dsp:cNvPr id="0" name=""/>
        <dsp:cNvSpPr/>
      </dsp:nvSpPr>
      <dsp:spPr>
        <a:xfrm>
          <a:off x="3258092" y="621385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8C99563-5E47-4964-A11D-7252F13547FE}">
      <dsp:nvSpPr>
        <dsp:cNvPr id="0" name=""/>
        <dsp:cNvSpPr/>
      </dsp:nvSpPr>
      <dsp:spPr>
        <a:xfrm>
          <a:off x="2368106" y="0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Poppins" panose="00000500000000000000" pitchFamily="2" charset="0"/>
              <a:cs typeface="Poppins" panose="00000500000000000000" pitchFamily="2" charset="0"/>
            </a:rPr>
            <a:t>Sustainability Leadership &amp; interpersonal skills (self &amp; peer-to-peer evaluation)</a:t>
          </a:r>
          <a:endParaRPr lang="el-GR" sz="900" b="1" kern="1200" dirty="0">
            <a:cs typeface="Poppins" panose="00000500000000000000" pitchFamily="2" charset="0"/>
          </a:endParaRPr>
        </a:p>
      </dsp:txBody>
      <dsp:txXfrm>
        <a:off x="2594415" y="195784"/>
        <a:ext cx="912982" cy="789836"/>
      </dsp:txXfrm>
    </dsp:sp>
    <dsp:sp modelId="{CF9900B4-C867-45BC-980F-4A3A01D687A5}">
      <dsp:nvSpPr>
        <dsp:cNvPr id="0" name=""/>
        <dsp:cNvSpPr/>
      </dsp:nvSpPr>
      <dsp:spPr>
        <a:xfrm>
          <a:off x="3991865" y="1634134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A782DD2-6AB8-4E9A-8055-C69DCFAFE28A}">
      <dsp:nvSpPr>
        <dsp:cNvPr id="0" name=""/>
        <dsp:cNvSpPr/>
      </dsp:nvSpPr>
      <dsp:spPr>
        <a:xfrm>
          <a:off x="3620521" y="726643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-433977"/>
                <a:satOff val="-1973"/>
                <a:lumOff val="-68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433977"/>
                <a:satOff val="-1973"/>
                <a:lumOff val="-68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433977"/>
                <a:satOff val="-1973"/>
                <a:lumOff val="-68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Poppins" panose="00000500000000000000" pitchFamily="2" charset="0"/>
              <a:cs typeface="Poppins" panose="00000500000000000000" pitchFamily="2" charset="0"/>
            </a:rPr>
            <a:t>Professional skills &amp; experience (self &amp; peer-to-peer evaluation) </a:t>
          </a:r>
          <a:endParaRPr lang="el-GR" sz="900" b="1" kern="1200" dirty="0">
            <a:cs typeface="Poppins" panose="00000500000000000000" pitchFamily="2" charset="0"/>
          </a:endParaRPr>
        </a:p>
      </dsp:txBody>
      <dsp:txXfrm>
        <a:off x="3846830" y="922427"/>
        <a:ext cx="912982" cy="789836"/>
      </dsp:txXfrm>
    </dsp:sp>
    <dsp:sp modelId="{F45BE130-D284-42D6-A386-E31A8FA0AC8C}">
      <dsp:nvSpPr>
        <dsp:cNvPr id="0" name=""/>
        <dsp:cNvSpPr/>
      </dsp:nvSpPr>
      <dsp:spPr>
        <a:xfrm>
          <a:off x="3482139" y="2777337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D1854B5-871B-4308-98CA-736E131810DB}">
      <dsp:nvSpPr>
        <dsp:cNvPr id="0" name=""/>
        <dsp:cNvSpPr/>
      </dsp:nvSpPr>
      <dsp:spPr>
        <a:xfrm>
          <a:off x="3620521" y="2155139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-867955"/>
                <a:satOff val="-3945"/>
                <a:lumOff val="-137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867955"/>
                <a:satOff val="-3945"/>
                <a:lumOff val="-137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867955"/>
                <a:satOff val="-3945"/>
                <a:lumOff val="-137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b="1" kern="1200" dirty="0">
              <a:latin typeface="Poppins" panose="00000500000000000000" pitchFamily="2" charset="0"/>
              <a:cs typeface="Poppins" panose="00000500000000000000" pitchFamily="2" charset="0"/>
            </a:rPr>
            <a:t>Demographics and Diversity</a:t>
          </a:r>
          <a:endParaRPr lang="el-GR" sz="900" b="1" kern="1200" dirty="0">
            <a:cs typeface="Poppins" panose="00000500000000000000" pitchFamily="2" charset="0"/>
          </a:endParaRPr>
        </a:p>
      </dsp:txBody>
      <dsp:txXfrm>
        <a:off x="3846830" y="2350923"/>
        <a:ext cx="912982" cy="789836"/>
      </dsp:txXfrm>
    </dsp:sp>
    <dsp:sp modelId="{1BA92F64-89BB-4AC0-B4A7-C426CA422DAA}">
      <dsp:nvSpPr>
        <dsp:cNvPr id="0" name=""/>
        <dsp:cNvSpPr/>
      </dsp:nvSpPr>
      <dsp:spPr>
        <a:xfrm>
          <a:off x="2217708" y="2896006"/>
          <a:ext cx="628726" cy="541731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7412056-0FD6-47CA-BD79-BECD61BC2D36}">
      <dsp:nvSpPr>
        <dsp:cNvPr id="0" name=""/>
        <dsp:cNvSpPr/>
      </dsp:nvSpPr>
      <dsp:spPr>
        <a:xfrm>
          <a:off x="2368106" y="2882595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-1301932"/>
                <a:satOff val="-5918"/>
                <a:lumOff val="-2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301932"/>
                <a:satOff val="-5918"/>
                <a:lumOff val="-2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301932"/>
                <a:satOff val="-5918"/>
                <a:lumOff val="-2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Poppins" panose="00000500000000000000" pitchFamily="2" charset="0"/>
              <a:cs typeface="Poppins" panose="00000500000000000000" pitchFamily="2" charset="0"/>
            </a:rPr>
            <a:t>Time commitment </a:t>
          </a:r>
          <a:endParaRPr lang="el-GR" sz="1000" b="1" kern="1200" dirty="0">
            <a:cs typeface="Poppins" panose="00000500000000000000" pitchFamily="2" charset="0"/>
          </a:endParaRPr>
        </a:p>
      </dsp:txBody>
      <dsp:txXfrm>
        <a:off x="2594415" y="3078379"/>
        <a:ext cx="912982" cy="789836"/>
      </dsp:txXfrm>
    </dsp:sp>
    <dsp:sp modelId="{70006B75-BD8D-431C-937B-EE246F90F80F}">
      <dsp:nvSpPr>
        <dsp:cNvPr id="0" name=""/>
        <dsp:cNvSpPr/>
      </dsp:nvSpPr>
      <dsp:spPr>
        <a:xfrm>
          <a:off x="1109878" y="2155952"/>
          <a:ext cx="1365600" cy="1181404"/>
        </a:xfrm>
        <a:prstGeom prst="hexagon">
          <a:avLst>
            <a:gd name="adj" fmla="val 28570"/>
            <a:gd name="vf" fmla="val 115470"/>
          </a:avLst>
        </a:prstGeom>
        <a:gradFill rotWithShape="0">
          <a:gsLst>
            <a:gs pos="0">
              <a:schemeClr val="accent3">
                <a:hueOff val="-1735909"/>
                <a:satOff val="-7891"/>
                <a:lumOff val="-27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735909"/>
                <a:satOff val="-7891"/>
                <a:lumOff val="-27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735909"/>
                <a:satOff val="-7891"/>
                <a:lumOff val="-27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b="1" kern="1200" dirty="0">
              <a:latin typeface="Poppins" panose="00000500000000000000" pitchFamily="2" charset="0"/>
              <a:cs typeface="Poppins" panose="00000500000000000000" pitchFamily="2" charset="0"/>
            </a:rPr>
            <a:t>Training needs</a:t>
          </a:r>
          <a:endParaRPr lang="el-GR" sz="1050" b="1" kern="1200" dirty="0">
            <a:cs typeface="Poppins" panose="00000500000000000000" pitchFamily="2" charset="0"/>
          </a:endParaRPr>
        </a:p>
      </dsp:txBody>
      <dsp:txXfrm>
        <a:off x="1336187" y="2351736"/>
        <a:ext cx="912982" cy="7898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8A741C-9A2A-459D-9DF9-746827A6EDB1}">
      <dsp:nvSpPr>
        <dsp:cNvPr id="0" name=""/>
        <dsp:cNvSpPr/>
      </dsp:nvSpPr>
      <dsp:spPr>
        <a:xfrm>
          <a:off x="2552604" y="944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Age</a:t>
          </a:r>
          <a:endParaRPr lang="el-GR" sz="1200" b="1" kern="1200" dirty="0">
            <a:cs typeface="Poppins" panose="00000500000000000000" pitchFamily="2" charset="0"/>
          </a:endParaRPr>
        </a:p>
      </dsp:txBody>
      <dsp:txXfrm>
        <a:off x="2570060" y="18400"/>
        <a:ext cx="2836768" cy="322675"/>
      </dsp:txXfrm>
    </dsp:sp>
    <dsp:sp modelId="{3E171B06-BE00-4D45-A4D9-5A34A8E6EB7B}">
      <dsp:nvSpPr>
        <dsp:cNvPr id="0" name=""/>
        <dsp:cNvSpPr/>
      </dsp:nvSpPr>
      <dsp:spPr>
        <a:xfrm>
          <a:off x="2552604" y="376411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57903"/>
                <a:satOff val="-1618"/>
                <a:lumOff val="36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57903"/>
                <a:satOff val="-1618"/>
                <a:lumOff val="36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57903"/>
                <a:satOff val="-1618"/>
                <a:lumOff val="36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Gender</a:t>
          </a:r>
        </a:p>
      </dsp:txBody>
      <dsp:txXfrm>
        <a:off x="2570060" y="393867"/>
        <a:ext cx="2836768" cy="322675"/>
      </dsp:txXfrm>
    </dsp:sp>
    <dsp:sp modelId="{900C5186-A4A1-4C0E-AD27-C88CE9BBD527}">
      <dsp:nvSpPr>
        <dsp:cNvPr id="0" name=""/>
        <dsp:cNvSpPr/>
      </dsp:nvSpPr>
      <dsp:spPr>
        <a:xfrm>
          <a:off x="2552604" y="751878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115807"/>
                <a:satOff val="-3236"/>
                <a:lumOff val="733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15807"/>
                <a:satOff val="-3236"/>
                <a:lumOff val="733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15807"/>
                <a:satOff val="-3236"/>
                <a:lumOff val="733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Ethnicity</a:t>
          </a:r>
        </a:p>
      </dsp:txBody>
      <dsp:txXfrm>
        <a:off x="2570060" y="769334"/>
        <a:ext cx="2836768" cy="322675"/>
      </dsp:txXfrm>
    </dsp:sp>
    <dsp:sp modelId="{39809CE9-9E58-40B0-AC00-D02C08BAB57F}">
      <dsp:nvSpPr>
        <dsp:cNvPr id="0" name=""/>
        <dsp:cNvSpPr/>
      </dsp:nvSpPr>
      <dsp:spPr>
        <a:xfrm>
          <a:off x="2552604" y="1127345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173710"/>
                <a:satOff val="-4854"/>
                <a:lumOff val="110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173710"/>
                <a:satOff val="-4854"/>
                <a:lumOff val="110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173710"/>
                <a:satOff val="-4854"/>
                <a:lumOff val="110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Culture rich</a:t>
          </a:r>
        </a:p>
      </dsp:txBody>
      <dsp:txXfrm>
        <a:off x="2570060" y="1144801"/>
        <a:ext cx="2836768" cy="322675"/>
      </dsp:txXfrm>
    </dsp:sp>
    <dsp:sp modelId="{668866DC-550B-4181-BAD7-C75E53516776}">
      <dsp:nvSpPr>
        <dsp:cNvPr id="0" name=""/>
        <dsp:cNvSpPr/>
      </dsp:nvSpPr>
      <dsp:spPr>
        <a:xfrm>
          <a:off x="2552604" y="1502812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231613"/>
                <a:satOff val="-6471"/>
                <a:lumOff val="1466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231613"/>
                <a:satOff val="-6471"/>
                <a:lumOff val="1466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231613"/>
                <a:satOff val="-6471"/>
                <a:lumOff val="1466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Independent</a:t>
          </a:r>
        </a:p>
      </dsp:txBody>
      <dsp:txXfrm>
        <a:off x="2570060" y="1520268"/>
        <a:ext cx="2836768" cy="322675"/>
      </dsp:txXfrm>
    </dsp:sp>
    <dsp:sp modelId="{CF7B69F2-718D-470E-B94D-0A5CD18A8256}">
      <dsp:nvSpPr>
        <dsp:cNvPr id="0" name=""/>
        <dsp:cNvSpPr/>
      </dsp:nvSpPr>
      <dsp:spPr>
        <a:xfrm>
          <a:off x="2552604" y="1878279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289517"/>
                <a:satOff val="-8089"/>
                <a:lumOff val="183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289517"/>
                <a:satOff val="-8089"/>
                <a:lumOff val="183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289517"/>
                <a:satOff val="-8089"/>
                <a:lumOff val="183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Board tenures</a:t>
          </a:r>
        </a:p>
      </dsp:txBody>
      <dsp:txXfrm>
        <a:off x="2570060" y="1895735"/>
        <a:ext cx="2836768" cy="322675"/>
      </dsp:txXfrm>
    </dsp:sp>
    <dsp:sp modelId="{D55DB700-3425-4B64-B118-5E1B34A87D34}">
      <dsp:nvSpPr>
        <dsp:cNvPr id="0" name=""/>
        <dsp:cNvSpPr/>
      </dsp:nvSpPr>
      <dsp:spPr>
        <a:xfrm>
          <a:off x="2552604" y="2253746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347420"/>
                <a:satOff val="-9707"/>
                <a:lumOff val="2200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347420"/>
                <a:satOff val="-9707"/>
                <a:lumOff val="2200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347420"/>
                <a:satOff val="-9707"/>
                <a:lumOff val="2200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Domain and/or functional expertise</a:t>
          </a:r>
        </a:p>
      </dsp:txBody>
      <dsp:txXfrm>
        <a:off x="2570060" y="2271202"/>
        <a:ext cx="2836768" cy="322675"/>
      </dsp:txXfrm>
    </dsp:sp>
    <dsp:sp modelId="{E7F514E5-C513-409D-A061-2BE682CE3A80}">
      <dsp:nvSpPr>
        <dsp:cNvPr id="0" name=""/>
        <dsp:cNvSpPr/>
      </dsp:nvSpPr>
      <dsp:spPr>
        <a:xfrm>
          <a:off x="2552604" y="2629213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405323"/>
                <a:satOff val="-11325"/>
                <a:lumOff val="256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405323"/>
                <a:satOff val="-11325"/>
                <a:lumOff val="256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405323"/>
                <a:satOff val="-11325"/>
                <a:lumOff val="256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Professional experience</a:t>
          </a:r>
        </a:p>
      </dsp:txBody>
      <dsp:txXfrm>
        <a:off x="2570060" y="2646669"/>
        <a:ext cx="2836768" cy="322675"/>
      </dsp:txXfrm>
    </dsp:sp>
    <dsp:sp modelId="{FFE1A511-700F-498D-A50C-4F2A2D9401E1}">
      <dsp:nvSpPr>
        <dsp:cNvPr id="0" name=""/>
        <dsp:cNvSpPr/>
      </dsp:nvSpPr>
      <dsp:spPr>
        <a:xfrm>
          <a:off x="2552604" y="3004680"/>
          <a:ext cx="2871680" cy="357587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463227"/>
                <a:satOff val="-12943"/>
                <a:lumOff val="2933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80000"/>
                <a:hueOff val="463227"/>
                <a:satOff val="-12943"/>
                <a:lumOff val="2933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80000"/>
                <a:hueOff val="463227"/>
                <a:satOff val="-12943"/>
                <a:lumOff val="2933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>
              <a:latin typeface="Poppins" panose="00000500000000000000" pitchFamily="2" charset="0"/>
              <a:cs typeface="Poppins" panose="00000500000000000000" pitchFamily="2" charset="0"/>
            </a:rPr>
            <a:t>Geography expertise</a:t>
          </a:r>
          <a:endParaRPr lang="el-GR" sz="1200" b="1" kern="1200" dirty="0">
            <a:cs typeface="Poppins" panose="00000500000000000000" pitchFamily="2" charset="0"/>
          </a:endParaRPr>
        </a:p>
      </dsp:txBody>
      <dsp:txXfrm>
        <a:off x="2570060" y="3022136"/>
        <a:ext cx="2836768" cy="322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1" name="Google Shape;127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3" name="Google Shape;13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Google Shape;14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3" name="Google Shape;142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1" name="Google Shape;12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7" name="Google Shape;12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9" name="Google Shape;12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0" name="Google Shape;13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1" name="Google Shape;13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3" name="Google Shape;136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Relationship Id="rId5" Type="http://schemas.openxmlformats.org/officeDocument/2006/relationships/image" Target="../media/image16.emf"/><Relationship Id="rId4" Type="http://schemas.openxmlformats.org/officeDocument/2006/relationships/image" Target="../media/image13.emf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●"/>
              <a:defRPr sz="1000">
                <a:solidFill>
                  <a:srgbClr val="1D082A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○"/>
              <a:defRPr sz="1000">
                <a:solidFill>
                  <a:srgbClr val="1D082A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1000"/>
              <a:buChar char="■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8"/>
          <p:cNvSpPr/>
          <p:nvPr/>
        </p:nvSpPr>
        <p:spPr>
          <a:xfrm>
            <a:off x="0" y="-100"/>
            <a:ext cx="9144000" cy="5143500"/>
          </a:xfrm>
          <a:prstGeom prst="rect">
            <a:avLst/>
          </a:prstGeom>
          <a:solidFill>
            <a:srgbClr val="1D08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28"/>
          <p:cNvPicPr preferRelativeResize="0"/>
          <p:nvPr/>
        </p:nvPicPr>
        <p:blipFill rotWithShape="1">
          <a:blip r:embed="rId2">
            <a:alphaModFix/>
          </a:blip>
          <a:srcRect l="5205" r="5196"/>
          <a:stretch/>
        </p:blipFill>
        <p:spPr>
          <a:xfrm>
            <a:off x="0" y="0"/>
            <a:ext cx="431720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8"/>
          <p:cNvSpPr>
            <a:spLocks noGrp="1"/>
          </p:cNvSpPr>
          <p:nvPr>
            <p:ph type="pic" idx="2"/>
          </p:nvPr>
        </p:nvSpPr>
        <p:spPr>
          <a:xfrm>
            <a:off x="100" y="-10300"/>
            <a:ext cx="4317000" cy="5163900"/>
          </a:xfrm>
          <a:prstGeom prst="rect">
            <a:avLst/>
          </a:prstGeom>
          <a:noFill/>
          <a:ln>
            <a:noFill/>
          </a:ln>
        </p:spPr>
      </p:sp>
      <p:pic>
        <p:nvPicPr>
          <p:cNvPr id="50" name="Google Shape;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8"/>
          <p:cNvSpPr txBox="1">
            <a:spLocks noGrp="1"/>
          </p:cNvSpPr>
          <p:nvPr>
            <p:ph type="title"/>
          </p:nvPr>
        </p:nvSpPr>
        <p:spPr>
          <a:xfrm>
            <a:off x="5039625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ubTitle" idx="1"/>
          </p:nvPr>
        </p:nvSpPr>
        <p:spPr>
          <a:xfrm>
            <a:off x="5065150" y="2300175"/>
            <a:ext cx="3324300" cy="7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200"/>
              <a:buNone/>
              <a:defRPr sz="1200">
                <a:solidFill>
                  <a:srgbClr val="F7F6F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body" idx="3"/>
          </p:nvPr>
        </p:nvSpPr>
        <p:spPr>
          <a:xfrm>
            <a:off x="5078950" y="3467775"/>
            <a:ext cx="33243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●"/>
              <a:defRPr sz="1000">
                <a:solidFill>
                  <a:srgbClr val="F7F6F2"/>
                </a:solidFill>
              </a:defRPr>
            </a:lvl1pPr>
            <a:lvl2pPr marL="914400" lvl="1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○"/>
              <a:defRPr sz="1000">
                <a:solidFill>
                  <a:srgbClr val="F7F6F2"/>
                </a:solidFill>
              </a:defRPr>
            </a:lvl2pPr>
            <a:lvl3pPr marL="1371600" lvl="2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■"/>
              <a:defRPr sz="1000">
                <a:solidFill>
                  <a:srgbClr val="F7F6F2"/>
                </a:solidFill>
              </a:defRPr>
            </a:lvl3pPr>
            <a:lvl4pPr marL="1828800" lvl="3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●"/>
              <a:defRPr sz="1000">
                <a:solidFill>
                  <a:srgbClr val="F7F6F2"/>
                </a:solidFill>
              </a:defRPr>
            </a:lvl4pPr>
            <a:lvl5pPr marL="2286000" lvl="4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○"/>
              <a:defRPr sz="1000">
                <a:solidFill>
                  <a:srgbClr val="F7F6F2"/>
                </a:solidFill>
              </a:defRPr>
            </a:lvl5pPr>
            <a:lvl6pPr marL="2743200" lvl="5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■"/>
              <a:defRPr sz="1000">
                <a:solidFill>
                  <a:srgbClr val="F7F6F2"/>
                </a:solidFill>
              </a:defRPr>
            </a:lvl6pPr>
            <a:lvl7pPr marL="3200400" lvl="6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●"/>
              <a:defRPr sz="1000">
                <a:solidFill>
                  <a:srgbClr val="F7F6F2"/>
                </a:solidFill>
              </a:defRPr>
            </a:lvl7pPr>
            <a:lvl8pPr marL="3657600" lvl="7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○"/>
              <a:defRPr sz="1000">
                <a:solidFill>
                  <a:srgbClr val="F7F6F2"/>
                </a:solidFill>
              </a:defRPr>
            </a:lvl8pPr>
            <a:lvl9pPr marL="4114800" lvl="8" indent="-2921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7F6F2"/>
              </a:buClr>
              <a:buSzPts val="1000"/>
              <a:buChar char="■"/>
              <a:defRPr sz="1000">
                <a:solidFill>
                  <a:srgbClr val="F7F6F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>
            <a:extLst>
              <a:ext uri="{FF2B5EF4-FFF2-40B4-BE49-F238E27FC236}">
                <a16:creationId xmlns:a16="http://schemas.microsoft.com/office/drawing/2014/main" id="{B06F8E9F-0433-4C5C-A8C1-34758CAB249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Ομάδα 1">
            <a:extLst>
              <a:ext uri="{FF2B5EF4-FFF2-40B4-BE49-F238E27FC236}">
                <a16:creationId xmlns:a16="http://schemas.microsoft.com/office/drawing/2014/main" id="{F6423E1C-FDCA-4258-8565-149468C5ED59}"/>
              </a:ext>
            </a:extLst>
          </p:cNvPr>
          <p:cNvGrpSpPr/>
          <p:nvPr/>
        </p:nvGrpSpPr>
        <p:grpSpPr>
          <a:xfrm>
            <a:off x="3465228" y="2933217"/>
            <a:ext cx="2213546" cy="1821802"/>
            <a:chOff x="3444411" y="4652838"/>
            <a:chExt cx="2255178" cy="1856065"/>
          </a:xfrm>
        </p:grpSpPr>
        <p:pic>
          <p:nvPicPr>
            <p:cNvPr id="9" name="Logo">
              <a:extLst>
                <a:ext uri="{FF2B5EF4-FFF2-40B4-BE49-F238E27FC236}">
                  <a16:creationId xmlns:a16="http://schemas.microsoft.com/office/drawing/2014/main" id="{169198BF-10BC-4866-A006-7DD5374491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278" y="6288072"/>
              <a:ext cx="1729443" cy="2208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World">
              <a:extLst>
                <a:ext uri="{FF2B5EF4-FFF2-40B4-BE49-F238E27FC236}">
                  <a16:creationId xmlns:a16="http://schemas.microsoft.com/office/drawing/2014/main" id="{E9D20C7F-3545-42FC-B62C-158F1B6FE8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44411" y="4652838"/>
              <a:ext cx="2255178" cy="1353107"/>
            </a:xfrm>
            <a:prstGeom prst="rect">
              <a:avLst/>
            </a:prstGeom>
            <a:effectLst/>
          </p:spPr>
        </p:pic>
      </p:grpSp>
      <p:sp>
        <p:nvSpPr>
          <p:cNvPr id="11" name="Θέση κειμένου 10">
            <a:extLst>
              <a:ext uri="{FF2B5EF4-FFF2-40B4-BE49-F238E27FC236}">
                <a16:creationId xmlns:a16="http://schemas.microsoft.com/office/drawing/2014/main" id="{13CFB84F-298E-44EB-AD31-8F4ACFDAF9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1606" y="1073484"/>
            <a:ext cx="6300791" cy="457049"/>
          </a:xfr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lnSpc>
                <a:spcPct val="100000"/>
              </a:lnSpc>
              <a:defRPr lang="el-GR" sz="3300" b="1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  <a:lvl2pPr>
              <a:defRPr lang="el-GR" smtClean="0"/>
            </a:lvl2pPr>
            <a:lvl3pPr>
              <a:defRPr lang="el-GR" smtClean="0"/>
            </a:lvl3pPr>
            <a:lvl4pPr>
              <a:defRPr lang="el-GR" smtClean="0"/>
            </a:lvl4pPr>
            <a:lvl5pPr>
              <a:defRPr lang="en-US"/>
            </a:lvl5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Click to edit title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3A1F7440-E107-4D5A-9F2E-F0AA407B7D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21606" y="1567546"/>
            <a:ext cx="6300791" cy="184666"/>
          </a:xfr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secondary statement</a:t>
            </a:r>
          </a:p>
        </p:txBody>
      </p:sp>
    </p:spTree>
    <p:extLst>
      <p:ext uri="{BB962C8B-B14F-4D97-AF65-F5344CB8AC3E}">
        <p14:creationId xmlns:p14="http://schemas.microsoft.com/office/powerpoint/2010/main" val="37756857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C6FDE30B-9CE5-4122-AD40-F64D6B34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01896" y="4767263"/>
            <a:ext cx="194453" cy="273844"/>
          </a:xfrm>
        </p:spPr>
        <p:txBody>
          <a:bodyPr/>
          <a:lstStyle/>
          <a:p>
            <a:fld id="{859873C9-BF5D-4A9A-BB31-45BBB7BABAF7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54608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tement">
  <p:cSld name="Statement">
    <p:bg>
      <p:bgPr>
        <a:gradFill>
          <a:gsLst>
            <a:gs pos="0">
              <a:schemeClr val="dk2"/>
            </a:gs>
            <a:gs pos="1000">
              <a:schemeClr val="dk2"/>
            </a:gs>
            <a:gs pos="58999">
              <a:schemeClr val="accent1"/>
            </a:gs>
            <a:gs pos="97000">
              <a:schemeClr val="lt2"/>
            </a:gs>
            <a:gs pos="100000">
              <a:schemeClr val="lt2"/>
            </a:gs>
          </a:gsLst>
          <a:lin ang="3000000" scaled="0"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title"/>
          </p:nvPr>
        </p:nvSpPr>
        <p:spPr>
          <a:xfrm>
            <a:off x="817676" y="1371600"/>
            <a:ext cx="750864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950"/>
              <a:buFont typeface="Inter Light"/>
              <a:buNone/>
              <a:defRPr sz="49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8" name="Google Shape;88;p16"/>
          <p:cNvCxnSpPr/>
          <p:nvPr/>
        </p:nvCxnSpPr>
        <p:spPr>
          <a:xfrm>
            <a:off x="3481465" y="3053737"/>
            <a:ext cx="2181071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9" name="Google Shape;89;p16"/>
          <p:cNvSpPr txBox="1">
            <a:spLocks noGrp="1"/>
          </p:cNvSpPr>
          <p:nvPr>
            <p:ph type="body" idx="1"/>
          </p:nvPr>
        </p:nvSpPr>
        <p:spPr>
          <a:xfrm>
            <a:off x="2786658" y="3480707"/>
            <a:ext cx="3570685" cy="634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marL="914400" lvl="1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2pPr>
            <a:lvl3pPr marL="1371600" lvl="2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3pPr>
            <a:lvl4pPr marL="1828800" lvl="3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4pPr>
            <a:lvl5pPr marL="2286000" lvl="4" indent="-228600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">
  <p:cSld name="One Column Cont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body" idx="1"/>
          </p:nvPr>
        </p:nvSpPr>
        <p:spPr>
          <a:xfrm>
            <a:off x="428624" y="1371601"/>
            <a:ext cx="5686427" cy="29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ection and Heading Dark">
  <p:cSld name="Blank Section and Heading Dark">
    <p:bg>
      <p:bgPr>
        <a:solidFill>
          <a:schemeClr val="dk2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00" name="Google Shape;100;p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Dark">
  <p:cSld name="Timeline Dark">
    <p:bg>
      <p:bgPr>
        <a:solidFill>
          <a:schemeClr val="dk2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/>
          <p:nvPr/>
        </p:nvSpPr>
        <p:spPr>
          <a:xfrm rot="5400000">
            <a:off x="3604022" y="-1027574"/>
            <a:ext cx="1935956" cy="91440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rgbClr val="5CFFA6">
                  <a:alpha val="0"/>
                </a:srgbClr>
              </a:gs>
              <a:gs pos="100000">
                <a:srgbClr val="5CFFA6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03" name="Google Shape;103;p1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73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body" idx="2"/>
          </p:nvPr>
        </p:nvSpPr>
        <p:spPr>
          <a:xfrm>
            <a:off x="428626" y="2085976"/>
            <a:ext cx="1583804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body" idx="3"/>
          </p:nvPr>
        </p:nvSpPr>
        <p:spPr>
          <a:xfrm>
            <a:off x="428626" y="1802234"/>
            <a:ext cx="1583804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body" idx="4"/>
          </p:nvPr>
        </p:nvSpPr>
        <p:spPr>
          <a:xfrm>
            <a:off x="2328629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5"/>
          </p:nvPr>
        </p:nvSpPr>
        <p:spPr>
          <a:xfrm>
            <a:off x="2328629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6"/>
          </p:nvPr>
        </p:nvSpPr>
        <p:spPr>
          <a:xfrm>
            <a:off x="3958809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7"/>
          </p:nvPr>
        </p:nvSpPr>
        <p:spPr>
          <a:xfrm>
            <a:off x="3958809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8"/>
          </p:nvPr>
        </p:nvSpPr>
        <p:spPr>
          <a:xfrm>
            <a:off x="5892540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body" idx="9"/>
          </p:nvPr>
        </p:nvSpPr>
        <p:spPr>
          <a:xfrm>
            <a:off x="5892540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13"/>
          </p:nvPr>
        </p:nvSpPr>
        <p:spPr>
          <a:xfrm>
            <a:off x="7533963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body" idx="14"/>
          </p:nvPr>
        </p:nvSpPr>
        <p:spPr>
          <a:xfrm>
            <a:off x="7533963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body" idx="15"/>
          </p:nvPr>
        </p:nvSpPr>
        <p:spPr>
          <a:xfrm>
            <a:off x="1991350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body" idx="16"/>
          </p:nvPr>
        </p:nvSpPr>
        <p:spPr>
          <a:xfrm>
            <a:off x="1991350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body" idx="17"/>
          </p:nvPr>
        </p:nvSpPr>
        <p:spPr>
          <a:xfrm>
            <a:off x="3621531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8"/>
          </p:nvPr>
        </p:nvSpPr>
        <p:spPr>
          <a:xfrm>
            <a:off x="3621531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19"/>
          </p:nvPr>
        </p:nvSpPr>
        <p:spPr>
          <a:xfrm>
            <a:off x="5555262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body" idx="20"/>
          </p:nvPr>
        </p:nvSpPr>
        <p:spPr>
          <a:xfrm>
            <a:off x="5555262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body" idx="21"/>
          </p:nvPr>
        </p:nvSpPr>
        <p:spPr>
          <a:xfrm>
            <a:off x="7196684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22"/>
          </p:nvPr>
        </p:nvSpPr>
        <p:spPr>
          <a:xfrm>
            <a:off x="7196684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chemeClr val="dk2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/>
          <p:nvPr/>
        </p:nvSpPr>
        <p:spPr>
          <a:xfrm>
            <a:off x="6115050" y="0"/>
            <a:ext cx="2603897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27" name="Google Shape;127;p29"/>
          <p:cNvSpPr txBox="1">
            <a:spLocks noGrp="1"/>
          </p:cNvSpPr>
          <p:nvPr>
            <p:ph type="ctrTitle"/>
          </p:nvPr>
        </p:nvSpPr>
        <p:spPr>
          <a:xfrm>
            <a:off x="432197" y="2412206"/>
            <a:ext cx="4507706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nter Light"/>
              <a:buNone/>
              <a:defRPr sz="4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9"/>
          <p:cNvSpPr txBox="1">
            <a:spLocks noGrp="1"/>
          </p:cNvSpPr>
          <p:nvPr>
            <p:ph type="subTitle" idx="1"/>
          </p:nvPr>
        </p:nvSpPr>
        <p:spPr>
          <a:xfrm>
            <a:off x="432197" y="3898107"/>
            <a:ext cx="4507706" cy="6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29" name="Google Shape;12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197" y="929508"/>
            <a:ext cx="19907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9"/>
          <p:cNvSpPr txBox="1">
            <a:spLocks noGrp="1"/>
          </p:cNvSpPr>
          <p:nvPr>
            <p:ph type="body" idx="2"/>
          </p:nvPr>
        </p:nvSpPr>
        <p:spPr>
          <a:xfrm>
            <a:off x="6278166" y="2412206"/>
            <a:ext cx="2440781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152">
          <p15:clr>
            <a:srgbClr val="FBAE40"/>
          </p15:clr>
        </p15:guide>
        <p15:guide id="2" pos="5280">
          <p15:clr>
            <a:srgbClr val="FBAE40"/>
          </p15:clr>
        </p15:guide>
        <p15:guide id="3" orient="horz" pos="2016">
          <p15:clr>
            <a:srgbClr val="FBAE40"/>
          </p15:clr>
        </p15:guide>
        <p15:guide id="4" orient="horz" pos="326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w Photo">
  <p:cSld name="Title Slide 1 w Photo">
    <p:bg>
      <p:bgPr>
        <a:solidFill>
          <a:schemeClr val="dk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30" descr="A picture containing sky, outdoor, mountain, natur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0"/>
          <p:cNvSpPr/>
          <p:nvPr/>
        </p:nvSpPr>
        <p:spPr>
          <a:xfrm rot="-5400000">
            <a:off x="2745992" y="-1254509"/>
            <a:ext cx="3652017" cy="9144000"/>
          </a:xfrm>
          <a:prstGeom prst="rect">
            <a:avLst/>
          </a:prstGeom>
          <a:gradFill>
            <a:gsLst>
              <a:gs pos="0">
                <a:schemeClr val="dk2"/>
              </a:gs>
              <a:gs pos="99000">
                <a:srgbClr val="08062A">
                  <a:alpha val="0"/>
                </a:srgbClr>
              </a:gs>
              <a:gs pos="100000">
                <a:srgbClr val="08062A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4" name="Google Shape;134;p30"/>
          <p:cNvSpPr/>
          <p:nvPr/>
        </p:nvSpPr>
        <p:spPr>
          <a:xfrm>
            <a:off x="6115050" y="0"/>
            <a:ext cx="2709915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5" name="Google Shape;135;p30"/>
          <p:cNvSpPr txBox="1">
            <a:spLocks noGrp="1"/>
          </p:cNvSpPr>
          <p:nvPr>
            <p:ph type="ctrTitle"/>
          </p:nvPr>
        </p:nvSpPr>
        <p:spPr>
          <a:xfrm>
            <a:off x="432197" y="2412206"/>
            <a:ext cx="4507706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nter Light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0"/>
          <p:cNvSpPr txBox="1">
            <a:spLocks noGrp="1"/>
          </p:cNvSpPr>
          <p:nvPr>
            <p:ph type="subTitle" idx="1"/>
          </p:nvPr>
        </p:nvSpPr>
        <p:spPr>
          <a:xfrm>
            <a:off x="432197" y="3898107"/>
            <a:ext cx="4507706" cy="61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37" name="Google Shape;13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197" y="929508"/>
            <a:ext cx="19907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0"/>
          <p:cNvSpPr txBox="1">
            <a:spLocks noGrp="1"/>
          </p:cNvSpPr>
          <p:nvPr>
            <p:ph type="body" idx="2"/>
          </p:nvPr>
        </p:nvSpPr>
        <p:spPr>
          <a:xfrm>
            <a:off x="6278166" y="2412206"/>
            <a:ext cx="2440781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16">
          <p15:clr>
            <a:srgbClr val="FBAE40"/>
          </p15:clr>
        </p15:guide>
        <p15:guide id="2" orient="horz" pos="3264">
          <p15:clr>
            <a:srgbClr val="FBAE40"/>
          </p15:clr>
        </p15:guide>
        <p15:guide id="3" pos="4152">
          <p15:clr>
            <a:srgbClr val="FBAE40"/>
          </p15:clr>
        </p15:guide>
        <p15:guide id="4" pos="52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dk2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1"/>
          <p:cNvSpPr/>
          <p:nvPr/>
        </p:nvSpPr>
        <p:spPr>
          <a:xfrm rot="10800000">
            <a:off x="226088" y="0"/>
            <a:ext cx="2549902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rgbClr val="9A7DF3">
                  <a:alpha val="0"/>
                </a:srgbClr>
              </a:gs>
              <a:gs pos="100000">
                <a:srgbClr val="9A7DF3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41" name="Google Shape;141;p31"/>
          <p:cNvSpPr txBox="1">
            <a:spLocks noGrp="1"/>
          </p:cNvSpPr>
          <p:nvPr>
            <p:ph type="ctrTitle"/>
          </p:nvPr>
        </p:nvSpPr>
        <p:spPr>
          <a:xfrm>
            <a:off x="3250524" y="1943100"/>
            <a:ext cx="4507706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nter Light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1"/>
          <p:cNvSpPr txBox="1">
            <a:spLocks noGrp="1"/>
          </p:cNvSpPr>
          <p:nvPr>
            <p:ph type="subTitle" idx="1"/>
          </p:nvPr>
        </p:nvSpPr>
        <p:spPr>
          <a:xfrm>
            <a:off x="3250524" y="3429001"/>
            <a:ext cx="4507706" cy="4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3" name="Google Shape;143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50523" y="478631"/>
            <a:ext cx="19907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/>
          <p:cNvSpPr txBox="1">
            <a:spLocks noGrp="1"/>
          </p:cNvSpPr>
          <p:nvPr>
            <p:ph type="body" idx="2"/>
          </p:nvPr>
        </p:nvSpPr>
        <p:spPr>
          <a:xfrm>
            <a:off x="3237368" y="4101138"/>
            <a:ext cx="4520862" cy="52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pos="6528">
          <p15:clr>
            <a:srgbClr val="FBAE40"/>
          </p15:clr>
        </p15:guide>
        <p15:guide id="3" orient="horz" pos="1632">
          <p15:clr>
            <a:srgbClr val="FBAE40"/>
          </p15:clr>
        </p15:guide>
        <p15:guide id="4" orient="horz" pos="2880">
          <p15:clr>
            <a:srgbClr val="FBAE40"/>
          </p15:clr>
        </p15:guide>
        <p15:guide id="5" orient="horz" pos="343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bg>
      <p:bgPr>
        <a:solidFill>
          <a:schemeClr val="dk2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32" descr="Background pattern&#10;&#10;Description automatically generated with medium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4055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2"/>
          <p:cNvSpPr txBox="1">
            <a:spLocks noGrp="1"/>
          </p:cNvSpPr>
          <p:nvPr>
            <p:ph type="ctrTitle"/>
          </p:nvPr>
        </p:nvSpPr>
        <p:spPr>
          <a:xfrm>
            <a:off x="3250524" y="1943100"/>
            <a:ext cx="4507706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Inter Light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2"/>
          <p:cNvSpPr txBox="1">
            <a:spLocks noGrp="1"/>
          </p:cNvSpPr>
          <p:nvPr>
            <p:ph type="subTitle" idx="1"/>
          </p:nvPr>
        </p:nvSpPr>
        <p:spPr>
          <a:xfrm>
            <a:off x="3250524" y="3429001"/>
            <a:ext cx="4507706" cy="4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0523" y="478631"/>
            <a:ext cx="1990725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 txBox="1">
            <a:spLocks noGrp="1"/>
          </p:cNvSpPr>
          <p:nvPr>
            <p:ph type="body" idx="2"/>
          </p:nvPr>
        </p:nvSpPr>
        <p:spPr>
          <a:xfrm>
            <a:off x="3237368" y="4101138"/>
            <a:ext cx="4520862" cy="528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12">
          <p15:clr>
            <a:srgbClr val="FBAE40"/>
          </p15:clr>
        </p15:guide>
        <p15:guide id="2" orient="horz" pos="1632">
          <p15:clr>
            <a:srgbClr val="FBAE40"/>
          </p15:clr>
        </p15:guide>
        <p15:guide id="3" orient="horz" pos="2880">
          <p15:clr>
            <a:srgbClr val="FBAE40"/>
          </p15:clr>
        </p15:guide>
        <p15:guide id="4" orient="horz" pos="3432">
          <p15:clr>
            <a:srgbClr val="FBAE40"/>
          </p15:clr>
        </p15:guide>
        <p15:guide id="5" pos="652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bg>
      <p:bgPr>
        <a:gradFill>
          <a:gsLst>
            <a:gs pos="0">
              <a:schemeClr val="lt1"/>
            </a:gs>
            <a:gs pos="60000">
              <a:schemeClr val="lt1"/>
            </a:gs>
            <a:gs pos="75000">
              <a:srgbClr val="BBE1F4"/>
            </a:gs>
            <a:gs pos="81000">
              <a:srgbClr val="90CFE7"/>
            </a:gs>
            <a:gs pos="97000">
              <a:schemeClr val="accent1"/>
            </a:gs>
            <a:gs pos="100000">
              <a:schemeClr val="accent1"/>
            </a:gs>
          </a:gsLst>
          <a:lin ang="3000000" scaled="0"/>
        </a:gra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51979" y="752717"/>
            <a:ext cx="1626887" cy="466242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33"/>
          <p:cNvSpPr txBox="1">
            <a:spLocks noGrp="1"/>
          </p:cNvSpPr>
          <p:nvPr>
            <p:ph type="ctrTitle"/>
          </p:nvPr>
        </p:nvSpPr>
        <p:spPr>
          <a:xfrm>
            <a:off x="1844838" y="1987466"/>
            <a:ext cx="5454325" cy="12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Inter Light"/>
              <a:buNone/>
              <a:defRPr sz="45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3"/>
          <p:cNvSpPr txBox="1">
            <a:spLocks noGrp="1"/>
          </p:cNvSpPr>
          <p:nvPr>
            <p:ph type="subTitle" idx="1"/>
          </p:nvPr>
        </p:nvSpPr>
        <p:spPr>
          <a:xfrm>
            <a:off x="2318147" y="3526119"/>
            <a:ext cx="4507706" cy="437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5" name="Google Shape;155;p33"/>
          <p:cNvSpPr/>
          <p:nvPr/>
        </p:nvSpPr>
        <p:spPr>
          <a:xfrm>
            <a:off x="0" y="4772025"/>
            <a:ext cx="2167759" cy="3714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56">
          <p15:clr>
            <a:srgbClr val="FBAE40"/>
          </p15:clr>
        </p15:guide>
        <p15:guide id="2" orient="horz" pos="2952">
          <p15:clr>
            <a:srgbClr val="FBAE40"/>
          </p15:clr>
        </p15:guide>
        <p15:guide id="3" orient="horz" pos="273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0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28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1">
  <p:cSld name="Section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4"/>
          <p:cNvSpPr txBox="1">
            <a:spLocks noGrp="1"/>
          </p:cNvSpPr>
          <p:nvPr>
            <p:ph type="body" idx="1"/>
          </p:nvPr>
        </p:nvSpPr>
        <p:spPr>
          <a:xfrm>
            <a:off x="4903301" y="900844"/>
            <a:ext cx="3649961" cy="345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25800"/>
              <a:buNone/>
              <a:defRPr sz="25800" b="0" i="0">
                <a:solidFill>
                  <a:schemeClr val="dk2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4"/>
          <p:cNvSpPr txBox="1">
            <a:spLocks noGrp="1"/>
          </p:cNvSpPr>
          <p:nvPr>
            <p:ph type="title"/>
          </p:nvPr>
        </p:nvSpPr>
        <p:spPr>
          <a:xfrm>
            <a:off x="428625" y="1546622"/>
            <a:ext cx="4143375" cy="1732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50"/>
              <a:buFont typeface="Inter Light"/>
              <a:buNone/>
              <a:defRPr sz="495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4"/>
          <p:cNvSpPr txBox="1">
            <a:spLocks noGrp="1"/>
          </p:cNvSpPr>
          <p:nvPr>
            <p:ph type="body" idx="2"/>
          </p:nvPr>
        </p:nvSpPr>
        <p:spPr>
          <a:xfrm>
            <a:off x="428625" y="3364164"/>
            <a:ext cx="4143375" cy="126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0" name="Google Shape;160;p34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1" name="Google Shape;161;p34"/>
          <p:cNvSpPr txBox="1">
            <a:spLocks noGrp="1"/>
          </p:cNvSpPr>
          <p:nvPr>
            <p:ph type="body" idx="3"/>
          </p:nvPr>
        </p:nvSpPr>
        <p:spPr>
          <a:xfrm>
            <a:off x="6115050" y="0"/>
            <a:ext cx="302895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32">
          <p15:clr>
            <a:srgbClr val="FBAE40"/>
          </p15:clr>
        </p15:guide>
        <p15:guide id="2" orient="horz" pos="1296">
          <p15:clr>
            <a:srgbClr val="FBAE40"/>
          </p15:clr>
        </p15:guide>
        <p15:guide id="3" pos="41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1 Photo">
  <p:cSld name="Section Slide 1 Photo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5" descr="A body of water with wave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5"/>
          <p:cNvSpPr txBox="1">
            <a:spLocks noGrp="1"/>
          </p:cNvSpPr>
          <p:nvPr>
            <p:ph type="body" idx="1"/>
          </p:nvPr>
        </p:nvSpPr>
        <p:spPr>
          <a:xfrm>
            <a:off x="4903301" y="900844"/>
            <a:ext cx="3649961" cy="345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25800"/>
              <a:buNone/>
              <a:defRPr sz="25800" b="0" i="0">
                <a:solidFill>
                  <a:schemeClr val="lt2"/>
                </a:solidFill>
                <a:latin typeface="Inter Thin"/>
                <a:ea typeface="Inter Thin"/>
                <a:cs typeface="Inter Thin"/>
                <a:sym typeface="Inter Thin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5"/>
          <p:cNvSpPr txBox="1">
            <a:spLocks noGrp="1"/>
          </p:cNvSpPr>
          <p:nvPr>
            <p:ph type="title"/>
          </p:nvPr>
        </p:nvSpPr>
        <p:spPr>
          <a:xfrm>
            <a:off x="428625" y="1546622"/>
            <a:ext cx="4143375" cy="1732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950"/>
              <a:buFont typeface="Inter Light"/>
              <a:buNone/>
              <a:defRPr sz="495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5"/>
          <p:cNvSpPr txBox="1">
            <a:spLocks noGrp="1"/>
          </p:cNvSpPr>
          <p:nvPr>
            <p:ph type="body" idx="2"/>
          </p:nvPr>
        </p:nvSpPr>
        <p:spPr>
          <a:xfrm>
            <a:off x="428625" y="3364164"/>
            <a:ext cx="4143375" cy="126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p3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8" name="Google Shape;168;p35"/>
          <p:cNvSpPr txBox="1">
            <a:spLocks noGrp="1"/>
          </p:cNvSpPr>
          <p:nvPr>
            <p:ph type="body" idx="3"/>
          </p:nvPr>
        </p:nvSpPr>
        <p:spPr>
          <a:xfrm>
            <a:off x="6115050" y="0"/>
            <a:ext cx="3028950" cy="5143500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rgbClr val="5CFFA6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9" name="Google Shape;16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104">
          <p15:clr>
            <a:srgbClr val="FBAE40"/>
          </p15:clr>
        </p15:guide>
        <p15:guide id="2" orient="horz" pos="1296">
          <p15:clr>
            <a:srgbClr val="FBAE40"/>
          </p15:clr>
        </p15:guide>
        <p15:guide id="3" orient="horz" pos="283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2 Blue">
  <p:cSld name="Section Slide 2 Blue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6"/>
          <p:cNvSpPr/>
          <p:nvPr/>
        </p:nvSpPr>
        <p:spPr>
          <a:xfrm>
            <a:off x="6115050" y="0"/>
            <a:ext cx="231049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72" name="Google Shape;172;p36"/>
          <p:cNvSpPr txBox="1">
            <a:spLocks noGrp="1"/>
          </p:cNvSpPr>
          <p:nvPr>
            <p:ph type="title"/>
          </p:nvPr>
        </p:nvSpPr>
        <p:spPr>
          <a:xfrm>
            <a:off x="428625" y="2578894"/>
            <a:ext cx="4143375" cy="205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50"/>
              <a:buFont typeface="Inter Light"/>
              <a:buNone/>
              <a:defRPr sz="495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6"/>
          <p:cNvSpPr txBox="1">
            <a:spLocks noGrp="1"/>
          </p:cNvSpPr>
          <p:nvPr>
            <p:ph type="body" idx="1"/>
          </p:nvPr>
        </p:nvSpPr>
        <p:spPr>
          <a:xfrm>
            <a:off x="6457950" y="1371600"/>
            <a:ext cx="2257425" cy="325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2"/>
          </p:nvPr>
        </p:nvSpPr>
        <p:spPr>
          <a:xfrm>
            <a:off x="428626" y="1371601"/>
            <a:ext cx="964406" cy="77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  <a:defRPr sz="33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24">
          <p15:clr>
            <a:srgbClr val="FBAE40"/>
          </p15:clr>
        </p15:guide>
        <p15:guide id="2" orient="horz" pos="146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2 Purple">
  <p:cSld name="Section Slide 2 Purple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7"/>
          <p:cNvSpPr/>
          <p:nvPr/>
        </p:nvSpPr>
        <p:spPr>
          <a:xfrm>
            <a:off x="6115050" y="0"/>
            <a:ext cx="2310493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rgbClr val="9A7DF3">
                  <a:alpha val="0"/>
                </a:srgbClr>
              </a:gs>
              <a:gs pos="100000">
                <a:srgbClr val="9A7DF3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78" name="Google Shape;178;p37"/>
          <p:cNvSpPr txBox="1">
            <a:spLocks noGrp="1"/>
          </p:cNvSpPr>
          <p:nvPr>
            <p:ph type="title"/>
          </p:nvPr>
        </p:nvSpPr>
        <p:spPr>
          <a:xfrm>
            <a:off x="428625" y="2578894"/>
            <a:ext cx="4143375" cy="205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50"/>
              <a:buFont typeface="Inter Light"/>
              <a:buNone/>
              <a:defRPr sz="495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37"/>
          <p:cNvSpPr txBox="1">
            <a:spLocks noGrp="1"/>
          </p:cNvSpPr>
          <p:nvPr>
            <p:ph type="body" idx="1"/>
          </p:nvPr>
        </p:nvSpPr>
        <p:spPr>
          <a:xfrm>
            <a:off x="6457950" y="1371600"/>
            <a:ext cx="2257425" cy="325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body" idx="2"/>
          </p:nvPr>
        </p:nvSpPr>
        <p:spPr>
          <a:xfrm>
            <a:off x="428626" y="1371601"/>
            <a:ext cx="964406" cy="77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  <a:defRPr sz="33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4">
          <p15:clr>
            <a:srgbClr val="FBAE40"/>
          </p15:clr>
        </p15:guide>
        <p15:guide id="2" pos="542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2 Green">
  <p:cSld name="Section Slide 2 Gree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8"/>
          <p:cNvSpPr/>
          <p:nvPr/>
        </p:nvSpPr>
        <p:spPr>
          <a:xfrm>
            <a:off x="6115050" y="0"/>
            <a:ext cx="2310493" cy="51435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rgbClr val="5CFFA6">
                  <a:alpha val="0"/>
                </a:srgbClr>
              </a:gs>
              <a:gs pos="100000">
                <a:srgbClr val="5CFFA6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428625" y="2578894"/>
            <a:ext cx="4143375" cy="205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50"/>
              <a:buFont typeface="Inter Light"/>
              <a:buNone/>
              <a:defRPr sz="495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38"/>
          <p:cNvSpPr txBox="1">
            <a:spLocks noGrp="1"/>
          </p:cNvSpPr>
          <p:nvPr>
            <p:ph type="body" idx="1"/>
          </p:nvPr>
        </p:nvSpPr>
        <p:spPr>
          <a:xfrm>
            <a:off x="6457950" y="1371600"/>
            <a:ext cx="2257425" cy="325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7" name="Google Shape;187;p38"/>
          <p:cNvSpPr txBox="1">
            <a:spLocks noGrp="1"/>
          </p:cNvSpPr>
          <p:nvPr>
            <p:ph type="body" idx="2"/>
          </p:nvPr>
        </p:nvSpPr>
        <p:spPr>
          <a:xfrm>
            <a:off x="428626" y="1371601"/>
            <a:ext cx="964406" cy="77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  <a:defRPr sz="33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24">
          <p15:clr>
            <a:srgbClr val="FBAE40"/>
          </p15:clr>
        </p15:guide>
        <p15:guide id="2" orient="horz" pos="146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Slide 2 Photo">
  <p:cSld name="Section Slide 2 Photo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9" descr="A picture containing outdoor, snow, nature, slop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-1" r="-1"/>
          <a:stretch/>
        </p:blipFill>
        <p:spPr>
          <a:xfrm>
            <a:off x="-2" y="0"/>
            <a:ext cx="91440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9"/>
          <p:cNvSpPr/>
          <p:nvPr/>
        </p:nvSpPr>
        <p:spPr>
          <a:xfrm>
            <a:off x="6115050" y="0"/>
            <a:ext cx="231049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91" name="Google Shape;191;p39"/>
          <p:cNvSpPr txBox="1">
            <a:spLocks noGrp="1"/>
          </p:cNvSpPr>
          <p:nvPr>
            <p:ph type="title"/>
          </p:nvPr>
        </p:nvSpPr>
        <p:spPr>
          <a:xfrm>
            <a:off x="428625" y="2578894"/>
            <a:ext cx="4143375" cy="2050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50"/>
              <a:buFont typeface="Inter Light"/>
              <a:buNone/>
              <a:defRPr sz="495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9"/>
          <p:cNvSpPr txBox="1">
            <a:spLocks noGrp="1"/>
          </p:cNvSpPr>
          <p:nvPr>
            <p:ph type="body" idx="1"/>
          </p:nvPr>
        </p:nvSpPr>
        <p:spPr>
          <a:xfrm>
            <a:off x="6457950" y="1371600"/>
            <a:ext cx="2257425" cy="325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3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94" name="Google Shape;194;p39"/>
          <p:cNvSpPr txBox="1">
            <a:spLocks noGrp="1"/>
          </p:cNvSpPr>
          <p:nvPr>
            <p:ph type="body" idx="2"/>
          </p:nvPr>
        </p:nvSpPr>
        <p:spPr>
          <a:xfrm>
            <a:off x="428626" y="1371601"/>
            <a:ext cx="964406" cy="778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3300"/>
              <a:buNone/>
              <a:defRPr sz="33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95" name="Google Shape;19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4794647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24">
          <p15:clr>
            <a:srgbClr val="FBAE40"/>
          </p15:clr>
        </p15:guide>
        <p15:guide id="2" orient="horz" pos="146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 type="secHead">
  <p:cSld name="SECTION_HEADER">
    <p:bg>
      <p:bgPr>
        <a:gradFill>
          <a:gsLst>
            <a:gs pos="0">
              <a:schemeClr val="lt1"/>
            </a:gs>
            <a:gs pos="63000">
              <a:schemeClr val="lt1"/>
            </a:gs>
            <a:gs pos="78000">
              <a:srgbClr val="ADDBEF"/>
            </a:gs>
            <a:gs pos="89000">
              <a:srgbClr val="5BB8D7"/>
            </a:gs>
            <a:gs pos="97000">
              <a:schemeClr val="accent1"/>
            </a:gs>
            <a:gs pos="100000">
              <a:schemeClr val="accent1"/>
            </a:gs>
          </a:gsLst>
          <a:lin ang="3000000" scaled="0"/>
        </a:gra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0"/>
          <p:cNvSpPr txBox="1">
            <a:spLocks noGrp="1"/>
          </p:cNvSpPr>
          <p:nvPr>
            <p:ph type="title"/>
          </p:nvPr>
        </p:nvSpPr>
        <p:spPr>
          <a:xfrm>
            <a:off x="428625" y="1371601"/>
            <a:ext cx="3426909" cy="24421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Inter Light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0"/>
          <p:cNvSpPr txBox="1">
            <a:spLocks noGrp="1"/>
          </p:cNvSpPr>
          <p:nvPr>
            <p:ph type="body" idx="1"/>
          </p:nvPr>
        </p:nvSpPr>
        <p:spPr>
          <a:xfrm>
            <a:off x="4572000" y="817960"/>
            <a:ext cx="4143375" cy="35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 Light"/>
              <a:buAutoNum type="arabicPeriod"/>
              <a:defRPr sz="18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350"/>
              <a:buNone/>
              <a:defRPr sz="135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199" name="Google Shape;199;p4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240">
          <p15:clr>
            <a:srgbClr val="FBAE40"/>
          </p15:clr>
        </p15:guide>
        <p15:guide id="2" orient="horz" pos="672">
          <p15:clr>
            <a:srgbClr val="FBAE40"/>
          </p15:clr>
        </p15:guide>
        <p15:guide id="3" orient="horz" pos="3648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gradFill>
          <a:gsLst>
            <a:gs pos="0">
              <a:schemeClr val="lt1"/>
            </a:gs>
            <a:gs pos="63000">
              <a:schemeClr val="lt1"/>
            </a:gs>
            <a:gs pos="78000">
              <a:srgbClr val="ADDBEF"/>
            </a:gs>
            <a:gs pos="89000">
              <a:srgbClr val="5BB8D7"/>
            </a:gs>
            <a:gs pos="97000">
              <a:schemeClr val="accent1"/>
            </a:gs>
            <a:gs pos="100000">
              <a:schemeClr val="accent1"/>
            </a:gs>
          </a:gsLst>
          <a:lin ang="3000000" scaled="0"/>
        </a:gra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1"/>
          <p:cNvSpPr txBox="1">
            <a:spLocks noGrp="1"/>
          </p:cNvSpPr>
          <p:nvPr>
            <p:ph type="title"/>
          </p:nvPr>
        </p:nvSpPr>
        <p:spPr>
          <a:xfrm>
            <a:off x="3586866" y="1715651"/>
            <a:ext cx="512850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50"/>
              <a:buFont typeface="Bitter"/>
              <a:buNone/>
              <a:defRPr sz="4050" b="0" i="0">
                <a:latin typeface="Bitter"/>
                <a:ea typeface="Bitter"/>
                <a:cs typeface="Bitter"/>
                <a:sym typeface="Bitt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41"/>
          <p:cNvSpPr txBox="1">
            <a:spLocks noGrp="1"/>
          </p:cNvSpPr>
          <p:nvPr>
            <p:ph type="body" idx="1"/>
          </p:nvPr>
        </p:nvSpPr>
        <p:spPr>
          <a:xfrm>
            <a:off x="3583353" y="3194824"/>
            <a:ext cx="5128509" cy="53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Inter Light"/>
              <a:buNone/>
              <a:defRPr sz="180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500"/>
              <a:buNone/>
              <a:defRPr sz="1500">
                <a:solidFill>
                  <a:srgbClr val="898989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350"/>
              <a:buNone/>
              <a:defRPr sz="1350">
                <a:solidFill>
                  <a:srgbClr val="898989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98989"/>
              </a:buClr>
              <a:buSzPts val="1200"/>
              <a:buNone/>
              <a:defRPr sz="1200">
                <a:solidFill>
                  <a:srgbClr val="898989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41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4" name="Google Shape;204;p41"/>
          <p:cNvSpPr>
            <a:spLocks noGrp="1"/>
          </p:cNvSpPr>
          <p:nvPr>
            <p:ph type="pic" idx="2"/>
          </p:nvPr>
        </p:nvSpPr>
        <p:spPr>
          <a:xfrm>
            <a:off x="628650" y="1326336"/>
            <a:ext cx="2400300" cy="24003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28">
          <p15:clr>
            <a:srgbClr val="FBAE40"/>
          </p15:clr>
        </p15:guide>
        <p15:guide id="2" pos="3000">
          <p15:clr>
            <a:srgbClr val="FBAE40"/>
          </p15:clr>
        </p15:guide>
        <p15:guide id="3" pos="2544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orient="horz" pos="27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Content Dark">
  <p:cSld name="One Column Content Dark">
    <p:bg>
      <p:bgPr>
        <a:solidFill>
          <a:schemeClr val="dk2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2"/>
          <p:cNvSpPr txBox="1">
            <a:spLocks noGrp="1"/>
          </p:cNvSpPr>
          <p:nvPr>
            <p:ph type="body" idx="1"/>
          </p:nvPr>
        </p:nvSpPr>
        <p:spPr>
          <a:xfrm>
            <a:off x="428624" y="1371601"/>
            <a:ext cx="5686427" cy="2909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09" name="Google Shape;209;p42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10" name="Google Shape;210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">
  <p:cSld name="Two Column Conten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43"/>
          <p:cNvSpPr txBox="1">
            <a:spLocks noGrp="1"/>
          </p:cNvSpPr>
          <p:nvPr>
            <p:ph type="body" idx="1"/>
          </p:nvPr>
        </p:nvSpPr>
        <p:spPr>
          <a:xfrm>
            <a:off x="428624" y="1793082"/>
            <a:ext cx="3550445" cy="28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5" name="Google Shape;215;p43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6" name="Google Shape;216;p43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7" name="Google Shape;217;p43"/>
          <p:cNvSpPr txBox="1">
            <a:spLocks noGrp="1"/>
          </p:cNvSpPr>
          <p:nvPr>
            <p:ph type="body" idx="4"/>
          </p:nvPr>
        </p:nvSpPr>
        <p:spPr>
          <a:xfrm>
            <a:off x="4571999" y="1793082"/>
            <a:ext cx="3550445" cy="28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43"/>
          <p:cNvSpPr txBox="1">
            <a:spLocks noGrp="1"/>
          </p:cNvSpPr>
          <p:nvPr>
            <p:ph type="body" idx="5"/>
          </p:nvPr>
        </p:nvSpPr>
        <p:spPr>
          <a:xfrm>
            <a:off x="4572000" y="1371600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_1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7F6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19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1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3100"/>
              <a:buFont typeface="Georgia"/>
              <a:buNone/>
              <a:defRPr sz="3100"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082A"/>
              </a:buClr>
              <a:buSzPts val="2800"/>
              <a:buFont typeface="Georgia"/>
              <a:buNone/>
              <a:defRPr>
                <a:solidFill>
                  <a:srgbClr val="1D082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 Dark">
  <p:cSld name="Two Column Content Dark">
    <p:bg>
      <p:bgPr>
        <a:solidFill>
          <a:schemeClr val="dk2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44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44"/>
          <p:cNvSpPr txBox="1">
            <a:spLocks noGrp="1"/>
          </p:cNvSpPr>
          <p:nvPr>
            <p:ph type="body" idx="1"/>
          </p:nvPr>
        </p:nvSpPr>
        <p:spPr>
          <a:xfrm>
            <a:off x="428624" y="1793082"/>
            <a:ext cx="3550445" cy="28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44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23" name="Google Shape;223;p44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4" name="Google Shape;224;p44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44"/>
          <p:cNvSpPr txBox="1">
            <a:spLocks noGrp="1"/>
          </p:cNvSpPr>
          <p:nvPr>
            <p:ph type="body" idx="4"/>
          </p:nvPr>
        </p:nvSpPr>
        <p:spPr>
          <a:xfrm>
            <a:off x="4571999" y="1793082"/>
            <a:ext cx="3550445" cy="2839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4"/>
          <p:cNvSpPr txBox="1">
            <a:spLocks noGrp="1"/>
          </p:cNvSpPr>
          <p:nvPr>
            <p:ph type="body" idx="5"/>
          </p:nvPr>
        </p:nvSpPr>
        <p:spPr>
          <a:xfrm>
            <a:off x="4572000" y="1371600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27" name="Google Shape;22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Content">
  <p:cSld name="Three Column Conten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45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2450307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4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body" idx="3"/>
          </p:nvPr>
        </p:nvSpPr>
        <p:spPr>
          <a:xfrm>
            <a:off x="428625" y="1837135"/>
            <a:ext cx="2450306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45"/>
          <p:cNvSpPr txBox="1">
            <a:spLocks noGrp="1"/>
          </p:cNvSpPr>
          <p:nvPr>
            <p:ph type="body" idx="4"/>
          </p:nvPr>
        </p:nvSpPr>
        <p:spPr>
          <a:xfrm>
            <a:off x="3271837" y="2325292"/>
            <a:ext cx="2450307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45"/>
          <p:cNvSpPr txBox="1">
            <a:spLocks noGrp="1"/>
          </p:cNvSpPr>
          <p:nvPr>
            <p:ph type="body" idx="5"/>
          </p:nvPr>
        </p:nvSpPr>
        <p:spPr>
          <a:xfrm>
            <a:off x="3271837" y="1837135"/>
            <a:ext cx="2450306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6" name="Google Shape;236;p45"/>
          <p:cNvSpPr txBox="1">
            <a:spLocks noGrp="1"/>
          </p:cNvSpPr>
          <p:nvPr>
            <p:ph type="body" idx="6"/>
          </p:nvPr>
        </p:nvSpPr>
        <p:spPr>
          <a:xfrm>
            <a:off x="428625" y="117871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45"/>
          <p:cNvSpPr txBox="1">
            <a:spLocks noGrp="1"/>
          </p:cNvSpPr>
          <p:nvPr>
            <p:ph type="body" idx="7"/>
          </p:nvPr>
        </p:nvSpPr>
        <p:spPr>
          <a:xfrm>
            <a:off x="6115049" y="2325292"/>
            <a:ext cx="2450307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45"/>
          <p:cNvSpPr txBox="1">
            <a:spLocks noGrp="1"/>
          </p:cNvSpPr>
          <p:nvPr>
            <p:ph type="body" idx="8"/>
          </p:nvPr>
        </p:nvSpPr>
        <p:spPr>
          <a:xfrm>
            <a:off x="6115050" y="1837135"/>
            <a:ext cx="2450306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536">
          <p15:clr>
            <a:srgbClr val="FBAE40"/>
          </p15:clr>
        </p15:guide>
        <p15:guide id="3" pos="2736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Content Dark">
  <p:cSld name="Three Column Content Dark">
    <p:bg>
      <p:bgPr>
        <a:solidFill>
          <a:schemeClr val="dk2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6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6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2450307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3" name="Google Shape;243;p46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4" name="Google Shape;244;p46"/>
          <p:cNvSpPr txBox="1">
            <a:spLocks noGrp="1"/>
          </p:cNvSpPr>
          <p:nvPr>
            <p:ph type="body" idx="3"/>
          </p:nvPr>
        </p:nvSpPr>
        <p:spPr>
          <a:xfrm>
            <a:off x="428625" y="1837135"/>
            <a:ext cx="2450306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5" name="Google Shape;245;p46"/>
          <p:cNvSpPr txBox="1">
            <a:spLocks noGrp="1"/>
          </p:cNvSpPr>
          <p:nvPr>
            <p:ph type="body" idx="4"/>
          </p:nvPr>
        </p:nvSpPr>
        <p:spPr>
          <a:xfrm>
            <a:off x="3271837" y="2325292"/>
            <a:ext cx="2450307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6" name="Google Shape;246;p46"/>
          <p:cNvSpPr txBox="1">
            <a:spLocks noGrp="1"/>
          </p:cNvSpPr>
          <p:nvPr>
            <p:ph type="body" idx="5"/>
          </p:nvPr>
        </p:nvSpPr>
        <p:spPr>
          <a:xfrm>
            <a:off x="3271837" y="1837135"/>
            <a:ext cx="2450306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46"/>
          <p:cNvSpPr txBox="1">
            <a:spLocks noGrp="1"/>
          </p:cNvSpPr>
          <p:nvPr>
            <p:ph type="body" idx="6"/>
          </p:nvPr>
        </p:nvSpPr>
        <p:spPr>
          <a:xfrm>
            <a:off x="428625" y="117871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46"/>
          <p:cNvSpPr txBox="1">
            <a:spLocks noGrp="1"/>
          </p:cNvSpPr>
          <p:nvPr>
            <p:ph type="body" idx="7"/>
          </p:nvPr>
        </p:nvSpPr>
        <p:spPr>
          <a:xfrm>
            <a:off x="6115049" y="2325292"/>
            <a:ext cx="2450307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46"/>
          <p:cNvSpPr txBox="1">
            <a:spLocks noGrp="1"/>
          </p:cNvSpPr>
          <p:nvPr>
            <p:ph type="body" idx="8"/>
          </p:nvPr>
        </p:nvSpPr>
        <p:spPr>
          <a:xfrm>
            <a:off x="6115050" y="1837135"/>
            <a:ext cx="2450306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50" name="Google Shape;25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36">
          <p15:clr>
            <a:srgbClr val="FBAE40"/>
          </p15:clr>
        </p15:guide>
        <p15:guide id="2" orient="horz" pos="984">
          <p15:clr>
            <a:srgbClr val="FBAE40"/>
          </p15:clr>
        </p15:guide>
        <p15:guide id="3" orient="horz" pos="1536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Content">
  <p:cSld name="Four Column Content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7"/>
          <p:cNvSpPr txBox="1">
            <a:spLocks noGrp="1"/>
          </p:cNvSpPr>
          <p:nvPr>
            <p:ph type="body" idx="1"/>
          </p:nvPr>
        </p:nvSpPr>
        <p:spPr>
          <a:xfrm>
            <a:off x="428625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4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55" name="Google Shape;255;p47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7"/>
          <p:cNvSpPr txBox="1">
            <a:spLocks noGrp="1"/>
          </p:cNvSpPr>
          <p:nvPr>
            <p:ph type="body" idx="3"/>
          </p:nvPr>
        </p:nvSpPr>
        <p:spPr>
          <a:xfrm>
            <a:off x="428623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7"/>
          <p:cNvSpPr txBox="1">
            <a:spLocks noGrp="1"/>
          </p:cNvSpPr>
          <p:nvPr>
            <p:ph type="body" idx="4"/>
          </p:nvPr>
        </p:nvSpPr>
        <p:spPr>
          <a:xfrm>
            <a:off x="2566987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7"/>
          <p:cNvSpPr txBox="1">
            <a:spLocks noGrp="1"/>
          </p:cNvSpPr>
          <p:nvPr>
            <p:ph type="body" idx="5"/>
          </p:nvPr>
        </p:nvSpPr>
        <p:spPr>
          <a:xfrm>
            <a:off x="2566986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7"/>
          <p:cNvSpPr txBox="1">
            <a:spLocks noGrp="1"/>
          </p:cNvSpPr>
          <p:nvPr>
            <p:ph type="body" idx="6"/>
          </p:nvPr>
        </p:nvSpPr>
        <p:spPr>
          <a:xfrm>
            <a:off x="428625" y="117871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47"/>
          <p:cNvSpPr txBox="1">
            <a:spLocks noGrp="1"/>
          </p:cNvSpPr>
          <p:nvPr>
            <p:ph type="body" idx="7"/>
          </p:nvPr>
        </p:nvSpPr>
        <p:spPr>
          <a:xfrm>
            <a:off x="4705350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47"/>
          <p:cNvSpPr txBox="1">
            <a:spLocks noGrp="1"/>
          </p:cNvSpPr>
          <p:nvPr>
            <p:ph type="body" idx="8"/>
          </p:nvPr>
        </p:nvSpPr>
        <p:spPr>
          <a:xfrm>
            <a:off x="4705348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47"/>
          <p:cNvSpPr txBox="1">
            <a:spLocks noGrp="1"/>
          </p:cNvSpPr>
          <p:nvPr>
            <p:ph type="body" idx="9"/>
          </p:nvPr>
        </p:nvSpPr>
        <p:spPr>
          <a:xfrm>
            <a:off x="6843712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47"/>
          <p:cNvSpPr txBox="1">
            <a:spLocks noGrp="1"/>
          </p:cNvSpPr>
          <p:nvPr>
            <p:ph type="body" idx="13"/>
          </p:nvPr>
        </p:nvSpPr>
        <p:spPr>
          <a:xfrm>
            <a:off x="6843711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536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 Content Dark">
  <p:cSld name="Four Column Content Dark">
    <p:bg>
      <p:bgPr>
        <a:solidFill>
          <a:schemeClr val="dk2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48"/>
          <p:cNvSpPr txBox="1">
            <a:spLocks noGrp="1"/>
          </p:cNvSpPr>
          <p:nvPr>
            <p:ph type="body" idx="1"/>
          </p:nvPr>
        </p:nvSpPr>
        <p:spPr>
          <a:xfrm>
            <a:off x="428625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7" name="Google Shape;267;p4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8" name="Google Shape;268;p48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48"/>
          <p:cNvSpPr txBox="1">
            <a:spLocks noGrp="1"/>
          </p:cNvSpPr>
          <p:nvPr>
            <p:ph type="body" idx="3"/>
          </p:nvPr>
        </p:nvSpPr>
        <p:spPr>
          <a:xfrm>
            <a:off x="428625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48"/>
          <p:cNvSpPr txBox="1">
            <a:spLocks noGrp="1"/>
          </p:cNvSpPr>
          <p:nvPr>
            <p:ph type="body" idx="4"/>
          </p:nvPr>
        </p:nvSpPr>
        <p:spPr>
          <a:xfrm>
            <a:off x="2566987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48"/>
          <p:cNvSpPr txBox="1">
            <a:spLocks noGrp="1"/>
          </p:cNvSpPr>
          <p:nvPr>
            <p:ph type="body" idx="5"/>
          </p:nvPr>
        </p:nvSpPr>
        <p:spPr>
          <a:xfrm>
            <a:off x="2566987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8"/>
          <p:cNvSpPr txBox="1">
            <a:spLocks noGrp="1"/>
          </p:cNvSpPr>
          <p:nvPr>
            <p:ph type="body" idx="6"/>
          </p:nvPr>
        </p:nvSpPr>
        <p:spPr>
          <a:xfrm>
            <a:off x="428625" y="117871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48"/>
          <p:cNvSpPr txBox="1">
            <a:spLocks noGrp="1"/>
          </p:cNvSpPr>
          <p:nvPr>
            <p:ph type="body" idx="7"/>
          </p:nvPr>
        </p:nvSpPr>
        <p:spPr>
          <a:xfrm>
            <a:off x="4705350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48"/>
          <p:cNvSpPr txBox="1">
            <a:spLocks noGrp="1"/>
          </p:cNvSpPr>
          <p:nvPr>
            <p:ph type="body" idx="8"/>
          </p:nvPr>
        </p:nvSpPr>
        <p:spPr>
          <a:xfrm>
            <a:off x="4705350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5" name="Google Shape;275;p48"/>
          <p:cNvSpPr txBox="1">
            <a:spLocks noGrp="1"/>
          </p:cNvSpPr>
          <p:nvPr>
            <p:ph type="body" idx="9"/>
          </p:nvPr>
        </p:nvSpPr>
        <p:spPr>
          <a:xfrm>
            <a:off x="6843712" y="2325292"/>
            <a:ext cx="1871663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6" name="Google Shape;276;p48"/>
          <p:cNvSpPr txBox="1">
            <a:spLocks noGrp="1"/>
          </p:cNvSpPr>
          <p:nvPr>
            <p:ph type="body" idx="13"/>
          </p:nvPr>
        </p:nvSpPr>
        <p:spPr>
          <a:xfrm>
            <a:off x="6843712" y="1828800"/>
            <a:ext cx="187166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7" name="Google Shape;27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53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 Heavy">
  <p:cSld name="Two Column Content Heav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49"/>
          <p:cNvSpPr txBox="1">
            <a:spLocks noGrp="1"/>
          </p:cNvSpPr>
          <p:nvPr>
            <p:ph type="body" idx="1"/>
          </p:nvPr>
        </p:nvSpPr>
        <p:spPr>
          <a:xfrm>
            <a:off x="428624" y="2201467"/>
            <a:ext cx="3550445" cy="242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1" name="Google Shape;281;p4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2" name="Google Shape;282;p49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3" name="Google Shape;283;p49"/>
          <p:cNvSpPr txBox="1">
            <a:spLocks noGrp="1"/>
          </p:cNvSpPr>
          <p:nvPr>
            <p:ph type="body" idx="3"/>
          </p:nvPr>
        </p:nvSpPr>
        <p:spPr>
          <a:xfrm>
            <a:off x="428625" y="1831124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49"/>
          <p:cNvSpPr txBox="1">
            <a:spLocks noGrp="1"/>
          </p:cNvSpPr>
          <p:nvPr>
            <p:ph type="body" idx="4"/>
          </p:nvPr>
        </p:nvSpPr>
        <p:spPr>
          <a:xfrm>
            <a:off x="4571999" y="2201467"/>
            <a:ext cx="3550445" cy="242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Char char="•"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9"/>
          <p:cNvSpPr txBox="1">
            <a:spLocks noGrp="1"/>
          </p:cNvSpPr>
          <p:nvPr>
            <p:ph type="body" idx="5"/>
          </p:nvPr>
        </p:nvSpPr>
        <p:spPr>
          <a:xfrm>
            <a:off x="4572000" y="1831124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49"/>
          <p:cNvSpPr txBox="1">
            <a:spLocks noGrp="1"/>
          </p:cNvSpPr>
          <p:nvPr>
            <p:ph type="body" idx="6"/>
          </p:nvPr>
        </p:nvSpPr>
        <p:spPr>
          <a:xfrm>
            <a:off x="428625" y="117871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536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Content Heavy Dark">
  <p:cSld name="Two Column Content Heavy Dark">
    <p:bg>
      <p:bgPr>
        <a:solidFill>
          <a:schemeClr val="dk2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0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50"/>
          <p:cNvSpPr txBox="1">
            <a:spLocks noGrp="1"/>
          </p:cNvSpPr>
          <p:nvPr>
            <p:ph type="body" idx="1"/>
          </p:nvPr>
        </p:nvSpPr>
        <p:spPr>
          <a:xfrm>
            <a:off x="428624" y="2201467"/>
            <a:ext cx="3550445" cy="242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0" name="Google Shape;290;p5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1" name="Google Shape;291;p50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p50"/>
          <p:cNvSpPr txBox="1">
            <a:spLocks noGrp="1"/>
          </p:cNvSpPr>
          <p:nvPr>
            <p:ph type="body" idx="3"/>
          </p:nvPr>
        </p:nvSpPr>
        <p:spPr>
          <a:xfrm>
            <a:off x="428625" y="1831124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50"/>
          <p:cNvSpPr txBox="1">
            <a:spLocks noGrp="1"/>
          </p:cNvSpPr>
          <p:nvPr>
            <p:ph type="body" idx="4"/>
          </p:nvPr>
        </p:nvSpPr>
        <p:spPr>
          <a:xfrm>
            <a:off x="4571999" y="2201467"/>
            <a:ext cx="3550445" cy="2427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Char char="•"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4" name="Google Shape;294;p50"/>
          <p:cNvSpPr txBox="1">
            <a:spLocks noGrp="1"/>
          </p:cNvSpPr>
          <p:nvPr>
            <p:ph type="body" idx="5"/>
          </p:nvPr>
        </p:nvSpPr>
        <p:spPr>
          <a:xfrm>
            <a:off x="4572000" y="1831124"/>
            <a:ext cx="355044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50"/>
          <p:cNvSpPr txBox="1">
            <a:spLocks noGrp="1"/>
          </p:cNvSpPr>
          <p:nvPr>
            <p:ph type="body" idx="6"/>
          </p:nvPr>
        </p:nvSpPr>
        <p:spPr>
          <a:xfrm>
            <a:off x="428625" y="117871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96" name="Google Shape;296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53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Blue">
  <p:cSld name="Content Heavy Blue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1"/>
          <p:cNvSpPr/>
          <p:nvPr/>
        </p:nvSpPr>
        <p:spPr>
          <a:xfrm>
            <a:off x="6115050" y="0"/>
            <a:ext cx="2408465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99" name="Google Shape;299;p51"/>
          <p:cNvSpPr txBox="1">
            <a:spLocks noGrp="1"/>
          </p:cNvSpPr>
          <p:nvPr>
            <p:ph type="title"/>
          </p:nvPr>
        </p:nvSpPr>
        <p:spPr>
          <a:xfrm>
            <a:off x="428624" y="635794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51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4720496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5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257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02" name="Google Shape;302;p51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51"/>
          <p:cNvSpPr txBox="1">
            <a:spLocks noGrp="1"/>
          </p:cNvSpPr>
          <p:nvPr>
            <p:ph type="body" idx="3"/>
          </p:nvPr>
        </p:nvSpPr>
        <p:spPr>
          <a:xfrm>
            <a:off x="428625" y="1828772"/>
            <a:ext cx="303599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4" name="Google Shape;304;p51"/>
          <p:cNvSpPr txBox="1">
            <a:spLocks noGrp="1"/>
          </p:cNvSpPr>
          <p:nvPr>
            <p:ph type="body" idx="4"/>
          </p:nvPr>
        </p:nvSpPr>
        <p:spPr>
          <a:xfrm>
            <a:off x="428624" y="1178719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51"/>
          <p:cNvSpPr txBox="1">
            <a:spLocks noGrp="1"/>
          </p:cNvSpPr>
          <p:nvPr>
            <p:ph type="body" idx="5"/>
          </p:nvPr>
        </p:nvSpPr>
        <p:spPr>
          <a:xfrm>
            <a:off x="6442315" y="635795"/>
            <a:ext cx="2273061" cy="39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orient="horz" pos="984">
          <p15:clr>
            <a:srgbClr val="FBAE40"/>
          </p15:clr>
        </p15:guide>
        <p15:guide id="3" orient="horz" pos="1536">
          <p15:clr>
            <a:srgbClr val="FBAE40"/>
          </p15:clr>
        </p15:guide>
        <p15:guide id="4" pos="432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Purple">
  <p:cSld name="Content Heavy Purple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2"/>
          <p:cNvSpPr/>
          <p:nvPr/>
        </p:nvSpPr>
        <p:spPr>
          <a:xfrm>
            <a:off x="6115051" y="0"/>
            <a:ext cx="2355710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rgbClr val="9A7DF3">
                  <a:alpha val="0"/>
                </a:srgbClr>
              </a:gs>
              <a:gs pos="100000">
                <a:srgbClr val="9A7DF3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08" name="Google Shape;308;p52"/>
          <p:cNvSpPr txBox="1">
            <a:spLocks noGrp="1"/>
          </p:cNvSpPr>
          <p:nvPr>
            <p:ph type="title"/>
          </p:nvPr>
        </p:nvSpPr>
        <p:spPr>
          <a:xfrm>
            <a:off x="428624" y="635794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52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4720496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257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11" name="Google Shape;311;p52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2" name="Google Shape;312;p52"/>
          <p:cNvSpPr txBox="1">
            <a:spLocks noGrp="1"/>
          </p:cNvSpPr>
          <p:nvPr>
            <p:ph type="body" idx="3"/>
          </p:nvPr>
        </p:nvSpPr>
        <p:spPr>
          <a:xfrm>
            <a:off x="428625" y="1828772"/>
            <a:ext cx="303599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52"/>
          <p:cNvSpPr txBox="1">
            <a:spLocks noGrp="1"/>
          </p:cNvSpPr>
          <p:nvPr>
            <p:ph type="body" idx="4"/>
          </p:nvPr>
        </p:nvSpPr>
        <p:spPr>
          <a:xfrm>
            <a:off x="428624" y="1178719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52"/>
          <p:cNvSpPr txBox="1">
            <a:spLocks noGrp="1"/>
          </p:cNvSpPr>
          <p:nvPr>
            <p:ph type="body" idx="5"/>
          </p:nvPr>
        </p:nvSpPr>
        <p:spPr>
          <a:xfrm>
            <a:off x="6442315" y="635795"/>
            <a:ext cx="2273061" cy="39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pos="5400">
          <p15:clr>
            <a:srgbClr val="FBAE40"/>
          </p15:clr>
        </p15:guide>
        <p15:guide id="3" orient="horz" pos="1536">
          <p15:clr>
            <a:srgbClr val="FBAE40"/>
          </p15:clr>
        </p15:guide>
        <p15:guide id="4" orient="horz" pos="9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Green">
  <p:cSld name="Content Heavy Green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3"/>
          <p:cNvSpPr/>
          <p:nvPr/>
        </p:nvSpPr>
        <p:spPr>
          <a:xfrm>
            <a:off x="6115051" y="0"/>
            <a:ext cx="2355710" cy="51435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rgbClr val="5CFFA6">
                  <a:alpha val="0"/>
                </a:srgbClr>
              </a:gs>
              <a:gs pos="100000">
                <a:srgbClr val="5CFFA6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17" name="Google Shape;317;p53"/>
          <p:cNvSpPr txBox="1">
            <a:spLocks noGrp="1"/>
          </p:cNvSpPr>
          <p:nvPr>
            <p:ph type="title"/>
          </p:nvPr>
        </p:nvSpPr>
        <p:spPr>
          <a:xfrm>
            <a:off x="428624" y="635794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3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4720496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9" name="Google Shape;319;p5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257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0" name="Google Shape;320;p53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1" name="Google Shape;321;p53"/>
          <p:cNvSpPr txBox="1">
            <a:spLocks noGrp="1"/>
          </p:cNvSpPr>
          <p:nvPr>
            <p:ph type="body" idx="3"/>
          </p:nvPr>
        </p:nvSpPr>
        <p:spPr>
          <a:xfrm>
            <a:off x="428625" y="1828772"/>
            <a:ext cx="303599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2" name="Google Shape;322;p53"/>
          <p:cNvSpPr txBox="1">
            <a:spLocks noGrp="1"/>
          </p:cNvSpPr>
          <p:nvPr>
            <p:ph type="body" idx="4"/>
          </p:nvPr>
        </p:nvSpPr>
        <p:spPr>
          <a:xfrm>
            <a:off x="428624" y="1178719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p53"/>
          <p:cNvSpPr txBox="1">
            <a:spLocks noGrp="1"/>
          </p:cNvSpPr>
          <p:nvPr>
            <p:ph type="body" idx="5"/>
          </p:nvPr>
        </p:nvSpPr>
        <p:spPr>
          <a:xfrm>
            <a:off x="6442315" y="635795"/>
            <a:ext cx="2273061" cy="39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orient="horz" pos="984">
          <p15:clr>
            <a:srgbClr val="FBAE40"/>
          </p15:clr>
        </p15:guide>
        <p15:guide id="3" pos="4320">
          <p15:clr>
            <a:srgbClr val="FBAE40"/>
          </p15:clr>
        </p15:guide>
        <p15:guide id="4" pos="54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Blue Dark">
  <p:cSld name="Content Heavy Blue Dark">
    <p:bg>
      <p:bgPr>
        <a:solidFill>
          <a:schemeClr val="dk2"/>
        </a:solidFill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4"/>
          <p:cNvSpPr/>
          <p:nvPr/>
        </p:nvSpPr>
        <p:spPr>
          <a:xfrm>
            <a:off x="6115050" y="0"/>
            <a:ext cx="247015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26" name="Google Shape;326;p54"/>
          <p:cNvSpPr txBox="1">
            <a:spLocks noGrp="1"/>
          </p:cNvSpPr>
          <p:nvPr>
            <p:ph type="title"/>
          </p:nvPr>
        </p:nvSpPr>
        <p:spPr>
          <a:xfrm>
            <a:off x="428624" y="635794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54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4720496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8" name="Google Shape;328;p5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257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9" name="Google Shape;329;p54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54"/>
          <p:cNvSpPr txBox="1">
            <a:spLocks noGrp="1"/>
          </p:cNvSpPr>
          <p:nvPr>
            <p:ph type="body" idx="3"/>
          </p:nvPr>
        </p:nvSpPr>
        <p:spPr>
          <a:xfrm>
            <a:off x="428625" y="1828772"/>
            <a:ext cx="303599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54"/>
          <p:cNvSpPr txBox="1">
            <a:spLocks noGrp="1"/>
          </p:cNvSpPr>
          <p:nvPr>
            <p:ph type="body" idx="4"/>
          </p:nvPr>
        </p:nvSpPr>
        <p:spPr>
          <a:xfrm>
            <a:off x="428624" y="1178719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54"/>
          <p:cNvSpPr txBox="1">
            <a:spLocks noGrp="1"/>
          </p:cNvSpPr>
          <p:nvPr>
            <p:ph type="body" idx="5"/>
          </p:nvPr>
        </p:nvSpPr>
        <p:spPr>
          <a:xfrm>
            <a:off x="6442315" y="635795"/>
            <a:ext cx="2273061" cy="39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3" name="Google Shape;333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  <p15:guide id="2" pos="4320">
          <p15:clr>
            <a:srgbClr val="FBAE40"/>
          </p15:clr>
        </p15:guide>
        <p15:guide id="3" orient="horz" pos="1536">
          <p15:clr>
            <a:srgbClr val="FBAE40"/>
          </p15:clr>
        </p15:guide>
        <p15:guide id="4" orient="horz" pos="9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Purple Dark">
  <p:cSld name="Content Heavy Purple Dark">
    <p:bg>
      <p:bgPr>
        <a:solidFill>
          <a:schemeClr val="dk2"/>
        </a:solidFill>
        <a:effectLst/>
      </p:bgPr>
    </p:bg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5"/>
          <p:cNvSpPr/>
          <p:nvPr/>
        </p:nvSpPr>
        <p:spPr>
          <a:xfrm>
            <a:off x="6115050" y="0"/>
            <a:ext cx="2470150" cy="5143500"/>
          </a:xfrm>
          <a:prstGeom prst="rect">
            <a:avLst/>
          </a:prstGeom>
          <a:gradFill>
            <a:gsLst>
              <a:gs pos="0">
                <a:schemeClr val="accent4"/>
              </a:gs>
              <a:gs pos="98000">
                <a:srgbClr val="9A7DF3">
                  <a:alpha val="0"/>
                </a:srgbClr>
              </a:gs>
              <a:gs pos="100000">
                <a:srgbClr val="9A7DF3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36" name="Google Shape;336;p55"/>
          <p:cNvSpPr txBox="1">
            <a:spLocks noGrp="1"/>
          </p:cNvSpPr>
          <p:nvPr>
            <p:ph type="title"/>
          </p:nvPr>
        </p:nvSpPr>
        <p:spPr>
          <a:xfrm>
            <a:off x="428624" y="635794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55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4720496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5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257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9" name="Google Shape;339;p55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55"/>
          <p:cNvSpPr txBox="1">
            <a:spLocks noGrp="1"/>
          </p:cNvSpPr>
          <p:nvPr>
            <p:ph type="body" idx="3"/>
          </p:nvPr>
        </p:nvSpPr>
        <p:spPr>
          <a:xfrm>
            <a:off x="428625" y="1828772"/>
            <a:ext cx="303599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55"/>
          <p:cNvSpPr txBox="1">
            <a:spLocks noGrp="1"/>
          </p:cNvSpPr>
          <p:nvPr>
            <p:ph type="body" idx="4"/>
          </p:nvPr>
        </p:nvSpPr>
        <p:spPr>
          <a:xfrm>
            <a:off x="428624" y="1178719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2" name="Google Shape;342;p55"/>
          <p:cNvSpPr txBox="1">
            <a:spLocks noGrp="1"/>
          </p:cNvSpPr>
          <p:nvPr>
            <p:ph type="body" idx="5"/>
          </p:nvPr>
        </p:nvSpPr>
        <p:spPr>
          <a:xfrm>
            <a:off x="6442315" y="635795"/>
            <a:ext cx="2273061" cy="39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3" name="Google Shape;343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36">
          <p15:clr>
            <a:srgbClr val="FBAE40"/>
          </p15:clr>
        </p15:guide>
        <p15:guide id="2" orient="horz" pos="984">
          <p15:clr>
            <a:srgbClr val="FBAE40"/>
          </p15:clr>
        </p15:guide>
        <p15:guide id="3" pos="4320">
          <p15:clr>
            <a:srgbClr val="FBAE40"/>
          </p15:clr>
        </p15:guide>
        <p15:guide id="4" pos="540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Green Dark">
  <p:cSld name="Content Heavy Green Dark">
    <p:bg>
      <p:bgPr>
        <a:solidFill>
          <a:schemeClr val="dk2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56"/>
          <p:cNvSpPr/>
          <p:nvPr/>
        </p:nvSpPr>
        <p:spPr>
          <a:xfrm>
            <a:off x="6115050" y="0"/>
            <a:ext cx="2470150" cy="5143500"/>
          </a:xfrm>
          <a:prstGeom prst="rect">
            <a:avLst/>
          </a:prstGeom>
          <a:gradFill>
            <a:gsLst>
              <a:gs pos="0">
                <a:schemeClr val="accent3"/>
              </a:gs>
              <a:gs pos="98000">
                <a:srgbClr val="5CFFA6">
                  <a:alpha val="0"/>
                </a:srgbClr>
              </a:gs>
              <a:gs pos="100000">
                <a:srgbClr val="5CFFA6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46" name="Google Shape;346;p56"/>
          <p:cNvSpPr txBox="1">
            <a:spLocks noGrp="1"/>
          </p:cNvSpPr>
          <p:nvPr>
            <p:ph type="title"/>
          </p:nvPr>
        </p:nvSpPr>
        <p:spPr>
          <a:xfrm>
            <a:off x="428624" y="635794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56"/>
          <p:cNvSpPr txBox="1">
            <a:spLocks noGrp="1"/>
          </p:cNvSpPr>
          <p:nvPr>
            <p:ph type="body" idx="1"/>
          </p:nvPr>
        </p:nvSpPr>
        <p:spPr>
          <a:xfrm>
            <a:off x="428624" y="2325292"/>
            <a:ext cx="4720496" cy="23038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5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257426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9" name="Google Shape;349;p56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56"/>
          <p:cNvSpPr txBox="1">
            <a:spLocks noGrp="1"/>
          </p:cNvSpPr>
          <p:nvPr>
            <p:ph type="body" idx="3"/>
          </p:nvPr>
        </p:nvSpPr>
        <p:spPr>
          <a:xfrm>
            <a:off x="428625" y="1828772"/>
            <a:ext cx="303599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56"/>
          <p:cNvSpPr txBox="1">
            <a:spLocks noGrp="1"/>
          </p:cNvSpPr>
          <p:nvPr>
            <p:ph type="body" idx="4"/>
          </p:nvPr>
        </p:nvSpPr>
        <p:spPr>
          <a:xfrm>
            <a:off x="428624" y="1178719"/>
            <a:ext cx="4720497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56"/>
          <p:cNvSpPr txBox="1">
            <a:spLocks noGrp="1"/>
          </p:cNvSpPr>
          <p:nvPr>
            <p:ph type="body" idx="5"/>
          </p:nvPr>
        </p:nvSpPr>
        <p:spPr>
          <a:xfrm>
            <a:off x="6442315" y="635795"/>
            <a:ext cx="2273061" cy="3993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53" name="Google Shape;353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320">
          <p15:clr>
            <a:srgbClr val="FBAE40"/>
          </p15:clr>
        </p15:guide>
        <p15:guide id="2" pos="5400">
          <p15:clr>
            <a:srgbClr val="FBAE40"/>
          </p15:clr>
        </p15:guide>
        <p15:guide id="3" orient="horz" pos="1536">
          <p15:clr>
            <a:srgbClr val="FBAE40"/>
          </p15:clr>
        </p15:guide>
        <p15:guide id="4" orient="horz" pos="9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hoto">
  <p:cSld name="One Column Photo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7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56" name="Google Shape;356;p5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843338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8" name="Google Shape;358;p57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57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843338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57"/>
          <p:cNvSpPr txBox="1">
            <a:spLocks noGrp="1"/>
          </p:cNvSpPr>
          <p:nvPr>
            <p:ph type="body" idx="4"/>
          </p:nvPr>
        </p:nvSpPr>
        <p:spPr>
          <a:xfrm>
            <a:off x="4572000" y="0"/>
            <a:ext cx="1166327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Photo Dark">
  <p:cSld name="One Column Photo Dark">
    <p:bg>
      <p:bgPr>
        <a:solidFill>
          <a:schemeClr val="dk2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8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63" name="Google Shape;363;p5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843338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65" name="Google Shape;365;p58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6" name="Google Shape;366;p58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843338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58"/>
          <p:cNvSpPr txBox="1">
            <a:spLocks noGrp="1"/>
          </p:cNvSpPr>
          <p:nvPr>
            <p:ph type="body" idx="4"/>
          </p:nvPr>
        </p:nvSpPr>
        <p:spPr>
          <a:xfrm>
            <a:off x="4572000" y="0"/>
            <a:ext cx="1166327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8" name="Google Shape;368;p5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Photo">
  <p:cSld name="Content Heavy Phot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9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1" name="Google Shape;371;p5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843338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2" name="Google Shape;372;p5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3" name="Google Shape;373;p59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9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843338" cy="104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59"/>
          <p:cNvSpPr txBox="1">
            <a:spLocks noGrp="1"/>
          </p:cNvSpPr>
          <p:nvPr>
            <p:ph type="body" idx="4"/>
          </p:nvPr>
        </p:nvSpPr>
        <p:spPr>
          <a:xfrm>
            <a:off x="428625" y="2571751"/>
            <a:ext cx="3843338" cy="193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59"/>
          <p:cNvSpPr txBox="1">
            <a:spLocks noGrp="1"/>
          </p:cNvSpPr>
          <p:nvPr>
            <p:ph type="body" idx="5"/>
          </p:nvPr>
        </p:nvSpPr>
        <p:spPr>
          <a:xfrm>
            <a:off x="4572000" y="0"/>
            <a:ext cx="1166327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Photo Dark">
  <p:cSld name="Content Heavy Photo Dark">
    <p:bg>
      <p:bgPr>
        <a:solidFill>
          <a:schemeClr val="dk2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0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379" name="Google Shape;379;p60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843338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0" name="Google Shape;380;p6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81" name="Google Shape;381;p60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2" name="Google Shape;382;p60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843338" cy="1046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60"/>
          <p:cNvSpPr txBox="1">
            <a:spLocks noGrp="1"/>
          </p:cNvSpPr>
          <p:nvPr>
            <p:ph type="body" idx="4"/>
          </p:nvPr>
        </p:nvSpPr>
        <p:spPr>
          <a:xfrm>
            <a:off x="428625" y="2571751"/>
            <a:ext cx="3843338" cy="1935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60"/>
          <p:cNvSpPr txBox="1">
            <a:spLocks noGrp="1"/>
          </p:cNvSpPr>
          <p:nvPr>
            <p:ph type="body" idx="5"/>
          </p:nvPr>
        </p:nvSpPr>
        <p:spPr>
          <a:xfrm>
            <a:off x="4572000" y="0"/>
            <a:ext cx="1166327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85" name="Google Shape;385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60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Photo">
  <p:cSld name="Two Column Photo"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1"/>
          <p:cNvSpPr/>
          <p:nvPr/>
        </p:nvSpPr>
        <p:spPr>
          <a:xfrm>
            <a:off x="4229101" y="0"/>
            <a:ext cx="2843213" cy="5143500"/>
          </a:xfrm>
          <a:prstGeom prst="rect">
            <a:avLst/>
          </a:prstGeom>
          <a:gradFill>
            <a:gsLst>
              <a:gs pos="0">
                <a:schemeClr val="lt1"/>
              </a:gs>
              <a:gs pos="98000">
                <a:srgbClr val="E3F2FF">
                  <a:alpha val="0"/>
                </a:srgbClr>
              </a:gs>
              <a:gs pos="100000">
                <a:srgbClr val="E3F2FF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88" name="Google Shape;388;p61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61"/>
          <p:cNvSpPr txBox="1">
            <a:spLocks noGrp="1"/>
          </p:cNvSpPr>
          <p:nvPr>
            <p:ph type="body" idx="1"/>
          </p:nvPr>
        </p:nvSpPr>
        <p:spPr>
          <a:xfrm>
            <a:off x="428624" y="3552669"/>
            <a:ext cx="3086100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61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1" name="Google Shape;391;p61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61"/>
          <p:cNvSpPr txBox="1">
            <a:spLocks noGrp="1"/>
          </p:cNvSpPr>
          <p:nvPr>
            <p:ph type="body" idx="3"/>
          </p:nvPr>
        </p:nvSpPr>
        <p:spPr>
          <a:xfrm>
            <a:off x="4914900" y="3552669"/>
            <a:ext cx="3086100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61"/>
          <p:cNvSpPr>
            <a:spLocks noGrp="1"/>
          </p:cNvSpPr>
          <p:nvPr>
            <p:ph type="pic" idx="4"/>
          </p:nvPr>
        </p:nvSpPr>
        <p:spPr>
          <a:xfrm>
            <a:off x="428626" y="1371600"/>
            <a:ext cx="3086099" cy="2046527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61"/>
          <p:cNvSpPr>
            <a:spLocks noGrp="1"/>
          </p:cNvSpPr>
          <p:nvPr>
            <p:ph type="pic" idx="5"/>
          </p:nvPr>
        </p:nvSpPr>
        <p:spPr>
          <a:xfrm>
            <a:off x="4914900" y="1371600"/>
            <a:ext cx="3086100" cy="2046527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  <p15:guide id="2" orient="horz" pos="2976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 Photo Dark">
  <p:cSld name="Two Column Photo Dark">
    <p:bg>
      <p:bgPr>
        <a:solidFill>
          <a:schemeClr val="dk2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2"/>
          <p:cNvSpPr/>
          <p:nvPr/>
        </p:nvSpPr>
        <p:spPr>
          <a:xfrm>
            <a:off x="4229101" y="0"/>
            <a:ext cx="2843213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397" name="Google Shape;397;p62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62"/>
          <p:cNvSpPr txBox="1">
            <a:spLocks noGrp="1"/>
          </p:cNvSpPr>
          <p:nvPr>
            <p:ph type="body" idx="1"/>
          </p:nvPr>
        </p:nvSpPr>
        <p:spPr>
          <a:xfrm>
            <a:off x="428624" y="3552669"/>
            <a:ext cx="3086100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62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0" name="Google Shape;400;p62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62"/>
          <p:cNvSpPr txBox="1">
            <a:spLocks noGrp="1"/>
          </p:cNvSpPr>
          <p:nvPr>
            <p:ph type="body" idx="3"/>
          </p:nvPr>
        </p:nvSpPr>
        <p:spPr>
          <a:xfrm>
            <a:off x="4914900" y="3552669"/>
            <a:ext cx="3086100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62"/>
          <p:cNvSpPr>
            <a:spLocks noGrp="1"/>
          </p:cNvSpPr>
          <p:nvPr>
            <p:ph type="pic" idx="4"/>
          </p:nvPr>
        </p:nvSpPr>
        <p:spPr>
          <a:xfrm>
            <a:off x="428626" y="1371600"/>
            <a:ext cx="3086099" cy="2046527"/>
          </a:xfrm>
          <a:prstGeom prst="rect">
            <a:avLst/>
          </a:prstGeom>
          <a:noFill/>
          <a:ln>
            <a:noFill/>
          </a:ln>
        </p:spPr>
      </p:sp>
      <p:sp>
        <p:nvSpPr>
          <p:cNvPr id="403" name="Google Shape;403;p62"/>
          <p:cNvSpPr>
            <a:spLocks noGrp="1"/>
          </p:cNvSpPr>
          <p:nvPr>
            <p:ph type="pic" idx="5"/>
          </p:nvPr>
        </p:nvSpPr>
        <p:spPr>
          <a:xfrm>
            <a:off x="4914900" y="1371600"/>
            <a:ext cx="3086100" cy="2046527"/>
          </a:xfrm>
          <a:prstGeom prst="rect">
            <a:avLst/>
          </a:prstGeom>
          <a:noFill/>
          <a:ln>
            <a:noFill/>
          </a:ln>
        </p:spPr>
      </p:sp>
      <p:pic>
        <p:nvPicPr>
          <p:cNvPr id="404" name="Google Shape;404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12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Photo">
  <p:cSld name="Three Column Photo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3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63"/>
          <p:cNvSpPr txBox="1">
            <a:spLocks noGrp="1"/>
          </p:cNvSpPr>
          <p:nvPr>
            <p:ph type="body" idx="1"/>
          </p:nvPr>
        </p:nvSpPr>
        <p:spPr>
          <a:xfrm>
            <a:off x="428625" y="3552669"/>
            <a:ext cx="2228851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63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9" name="Google Shape;409;p63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63"/>
          <p:cNvSpPr txBox="1">
            <a:spLocks noGrp="1"/>
          </p:cNvSpPr>
          <p:nvPr>
            <p:ph type="body" idx="3"/>
          </p:nvPr>
        </p:nvSpPr>
        <p:spPr>
          <a:xfrm>
            <a:off x="3353112" y="3552669"/>
            <a:ext cx="2228851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1" name="Google Shape;411;p63"/>
          <p:cNvSpPr>
            <a:spLocks noGrp="1"/>
          </p:cNvSpPr>
          <p:nvPr>
            <p:ph type="pic" idx="4"/>
          </p:nvPr>
        </p:nvSpPr>
        <p:spPr>
          <a:xfrm>
            <a:off x="428626" y="1371600"/>
            <a:ext cx="1953206" cy="1686393"/>
          </a:xfrm>
          <a:prstGeom prst="rect">
            <a:avLst/>
          </a:prstGeom>
          <a:noFill/>
          <a:ln>
            <a:noFill/>
          </a:ln>
        </p:spPr>
      </p:sp>
      <p:sp>
        <p:nvSpPr>
          <p:cNvPr id="412" name="Google Shape;412;p63"/>
          <p:cNvSpPr>
            <a:spLocks noGrp="1"/>
          </p:cNvSpPr>
          <p:nvPr>
            <p:ph type="pic" idx="5"/>
          </p:nvPr>
        </p:nvSpPr>
        <p:spPr>
          <a:xfrm>
            <a:off x="3353112" y="1371600"/>
            <a:ext cx="1953206" cy="1686394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63"/>
          <p:cNvSpPr txBox="1">
            <a:spLocks noGrp="1"/>
          </p:cNvSpPr>
          <p:nvPr>
            <p:ph type="body" idx="6"/>
          </p:nvPr>
        </p:nvSpPr>
        <p:spPr>
          <a:xfrm>
            <a:off x="6286500" y="3552669"/>
            <a:ext cx="2228851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4" name="Google Shape;414;p63"/>
          <p:cNvSpPr>
            <a:spLocks noGrp="1"/>
          </p:cNvSpPr>
          <p:nvPr>
            <p:ph type="pic" idx="7"/>
          </p:nvPr>
        </p:nvSpPr>
        <p:spPr>
          <a:xfrm>
            <a:off x="6286500" y="1371600"/>
            <a:ext cx="1953206" cy="1686394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63"/>
          <p:cNvSpPr txBox="1">
            <a:spLocks noGrp="1"/>
          </p:cNvSpPr>
          <p:nvPr>
            <p:ph type="body" idx="8"/>
          </p:nvPr>
        </p:nvSpPr>
        <p:spPr>
          <a:xfrm>
            <a:off x="428625" y="3210959"/>
            <a:ext cx="2228851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63"/>
          <p:cNvSpPr txBox="1">
            <a:spLocks noGrp="1"/>
          </p:cNvSpPr>
          <p:nvPr>
            <p:ph type="body" idx="9"/>
          </p:nvPr>
        </p:nvSpPr>
        <p:spPr>
          <a:xfrm>
            <a:off x="3353112" y="3210959"/>
            <a:ext cx="2228851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63"/>
          <p:cNvSpPr txBox="1">
            <a:spLocks noGrp="1"/>
          </p:cNvSpPr>
          <p:nvPr>
            <p:ph type="body" idx="13"/>
          </p:nvPr>
        </p:nvSpPr>
        <p:spPr>
          <a:xfrm>
            <a:off x="6286499" y="3210959"/>
            <a:ext cx="222071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 Photo Dark">
  <p:cSld name="Three Column Photo Dark">
    <p:bg>
      <p:bgPr>
        <a:solidFill>
          <a:schemeClr val="dk2"/>
        </a:solidFill>
        <a:effectLst/>
      </p:bgPr>
    </p:bg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4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64"/>
          <p:cNvSpPr txBox="1">
            <a:spLocks noGrp="1"/>
          </p:cNvSpPr>
          <p:nvPr>
            <p:ph type="body" idx="1"/>
          </p:nvPr>
        </p:nvSpPr>
        <p:spPr>
          <a:xfrm>
            <a:off x="428625" y="3552669"/>
            <a:ext cx="2228851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64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2" name="Google Shape;422;p64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4"/>
          <p:cNvSpPr txBox="1">
            <a:spLocks noGrp="1"/>
          </p:cNvSpPr>
          <p:nvPr>
            <p:ph type="body" idx="3"/>
          </p:nvPr>
        </p:nvSpPr>
        <p:spPr>
          <a:xfrm>
            <a:off x="3353112" y="3552669"/>
            <a:ext cx="2228851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64"/>
          <p:cNvSpPr txBox="1">
            <a:spLocks noGrp="1"/>
          </p:cNvSpPr>
          <p:nvPr>
            <p:ph type="body" idx="4"/>
          </p:nvPr>
        </p:nvSpPr>
        <p:spPr>
          <a:xfrm>
            <a:off x="6286500" y="3552669"/>
            <a:ext cx="2228851" cy="1080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5" name="Google Shape;425;p64"/>
          <p:cNvSpPr>
            <a:spLocks noGrp="1"/>
          </p:cNvSpPr>
          <p:nvPr>
            <p:ph type="pic" idx="5"/>
          </p:nvPr>
        </p:nvSpPr>
        <p:spPr>
          <a:xfrm>
            <a:off x="428626" y="1371600"/>
            <a:ext cx="1953206" cy="1686393"/>
          </a:xfrm>
          <a:prstGeom prst="rect">
            <a:avLst/>
          </a:prstGeom>
          <a:noFill/>
          <a:ln>
            <a:noFill/>
          </a:ln>
        </p:spPr>
      </p:sp>
      <p:sp>
        <p:nvSpPr>
          <p:cNvPr id="426" name="Google Shape;426;p64"/>
          <p:cNvSpPr>
            <a:spLocks noGrp="1"/>
          </p:cNvSpPr>
          <p:nvPr>
            <p:ph type="pic" idx="6"/>
          </p:nvPr>
        </p:nvSpPr>
        <p:spPr>
          <a:xfrm>
            <a:off x="3353112" y="1371600"/>
            <a:ext cx="1953206" cy="1686394"/>
          </a:xfrm>
          <a:prstGeom prst="rect">
            <a:avLst/>
          </a:prstGeom>
          <a:noFill/>
          <a:ln>
            <a:noFill/>
          </a:ln>
        </p:spPr>
      </p:sp>
      <p:sp>
        <p:nvSpPr>
          <p:cNvPr id="427" name="Google Shape;427;p64"/>
          <p:cNvSpPr>
            <a:spLocks noGrp="1"/>
          </p:cNvSpPr>
          <p:nvPr>
            <p:ph type="pic" idx="7"/>
          </p:nvPr>
        </p:nvSpPr>
        <p:spPr>
          <a:xfrm>
            <a:off x="6286500" y="1371600"/>
            <a:ext cx="1953206" cy="1686394"/>
          </a:xfrm>
          <a:prstGeom prst="rect">
            <a:avLst/>
          </a:prstGeom>
          <a:noFill/>
          <a:ln>
            <a:noFill/>
          </a:ln>
        </p:spPr>
      </p:sp>
      <p:sp>
        <p:nvSpPr>
          <p:cNvPr id="428" name="Google Shape;428;p64"/>
          <p:cNvSpPr txBox="1">
            <a:spLocks noGrp="1"/>
          </p:cNvSpPr>
          <p:nvPr>
            <p:ph type="body" idx="8"/>
          </p:nvPr>
        </p:nvSpPr>
        <p:spPr>
          <a:xfrm>
            <a:off x="428625" y="3210959"/>
            <a:ext cx="2228851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9" name="Google Shape;429;p64"/>
          <p:cNvSpPr txBox="1">
            <a:spLocks noGrp="1"/>
          </p:cNvSpPr>
          <p:nvPr>
            <p:ph type="body" idx="9"/>
          </p:nvPr>
        </p:nvSpPr>
        <p:spPr>
          <a:xfrm>
            <a:off x="3353112" y="3210959"/>
            <a:ext cx="2228851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4"/>
          <p:cNvSpPr txBox="1">
            <a:spLocks noGrp="1"/>
          </p:cNvSpPr>
          <p:nvPr>
            <p:ph type="body" idx="13"/>
          </p:nvPr>
        </p:nvSpPr>
        <p:spPr>
          <a:xfrm>
            <a:off x="6286499" y="3210959"/>
            <a:ext cx="2220714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31" name="Google Shape;431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Heavy Icon">
  <p:cSld name="Content Heavy Icon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8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434" name="Google Shape;434;p65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714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6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36" name="Google Shape;436;p65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65"/>
          <p:cNvSpPr txBox="1">
            <a:spLocks noGrp="1"/>
          </p:cNvSpPr>
          <p:nvPr>
            <p:ph type="body" idx="2"/>
          </p:nvPr>
        </p:nvSpPr>
        <p:spPr>
          <a:xfrm>
            <a:off x="428625" y="1371600"/>
            <a:ext cx="371475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65"/>
          <p:cNvSpPr txBox="1">
            <a:spLocks noGrp="1"/>
          </p:cNvSpPr>
          <p:nvPr>
            <p:ph type="body" idx="3"/>
          </p:nvPr>
        </p:nvSpPr>
        <p:spPr>
          <a:xfrm>
            <a:off x="5000624" y="1571625"/>
            <a:ext cx="1593057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65"/>
          <p:cNvSpPr txBox="1">
            <a:spLocks noGrp="1"/>
          </p:cNvSpPr>
          <p:nvPr>
            <p:ph type="body" idx="4"/>
          </p:nvPr>
        </p:nvSpPr>
        <p:spPr>
          <a:xfrm>
            <a:off x="7115174" y="1571625"/>
            <a:ext cx="1593057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p65"/>
          <p:cNvSpPr txBox="1">
            <a:spLocks noGrp="1"/>
          </p:cNvSpPr>
          <p:nvPr>
            <p:ph type="body" idx="5"/>
          </p:nvPr>
        </p:nvSpPr>
        <p:spPr>
          <a:xfrm>
            <a:off x="5000624" y="3629025"/>
            <a:ext cx="1593057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1" name="Google Shape;441;p65"/>
          <p:cNvSpPr txBox="1">
            <a:spLocks noGrp="1"/>
          </p:cNvSpPr>
          <p:nvPr>
            <p:ph type="body" idx="6"/>
          </p:nvPr>
        </p:nvSpPr>
        <p:spPr>
          <a:xfrm>
            <a:off x="7115174" y="3629025"/>
            <a:ext cx="1593057" cy="100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2" name="Google Shape;442;p65"/>
          <p:cNvSpPr>
            <a:spLocks noGrp="1"/>
          </p:cNvSpPr>
          <p:nvPr>
            <p:ph type="pic" idx="7"/>
          </p:nvPr>
        </p:nvSpPr>
        <p:spPr>
          <a:xfrm>
            <a:off x="5253113" y="629713"/>
            <a:ext cx="1088079" cy="826550"/>
          </a:xfrm>
          <a:prstGeom prst="rect">
            <a:avLst/>
          </a:prstGeom>
          <a:noFill/>
          <a:ln>
            <a:noFill/>
          </a:ln>
        </p:spPr>
      </p:sp>
      <p:sp>
        <p:nvSpPr>
          <p:cNvPr id="443" name="Google Shape;443;p65"/>
          <p:cNvSpPr>
            <a:spLocks noGrp="1"/>
          </p:cNvSpPr>
          <p:nvPr>
            <p:ph type="pic" idx="8"/>
          </p:nvPr>
        </p:nvSpPr>
        <p:spPr>
          <a:xfrm>
            <a:off x="7374807" y="629713"/>
            <a:ext cx="1088079" cy="826550"/>
          </a:xfrm>
          <a:prstGeom prst="rect">
            <a:avLst/>
          </a:prstGeom>
          <a:noFill/>
          <a:ln>
            <a:noFill/>
          </a:ln>
        </p:spPr>
      </p:sp>
      <p:sp>
        <p:nvSpPr>
          <p:cNvPr id="444" name="Google Shape;444;p65"/>
          <p:cNvSpPr>
            <a:spLocks noGrp="1"/>
          </p:cNvSpPr>
          <p:nvPr>
            <p:ph type="pic" idx="9"/>
          </p:nvPr>
        </p:nvSpPr>
        <p:spPr>
          <a:xfrm>
            <a:off x="7374807" y="2687113"/>
            <a:ext cx="1088079" cy="826550"/>
          </a:xfrm>
          <a:prstGeom prst="rect">
            <a:avLst/>
          </a:prstGeom>
          <a:noFill/>
          <a:ln>
            <a:noFill/>
          </a:ln>
        </p:spPr>
      </p:sp>
      <p:sp>
        <p:nvSpPr>
          <p:cNvPr id="445" name="Google Shape;445;p65"/>
          <p:cNvSpPr>
            <a:spLocks noGrp="1"/>
          </p:cNvSpPr>
          <p:nvPr>
            <p:ph type="pic" idx="13"/>
          </p:nvPr>
        </p:nvSpPr>
        <p:spPr>
          <a:xfrm>
            <a:off x="5253113" y="2687113"/>
            <a:ext cx="1088079" cy="826550"/>
          </a:xfrm>
          <a:prstGeom prst="rect">
            <a:avLst/>
          </a:prstGeom>
          <a:noFill/>
          <a:ln>
            <a:noFill/>
          </a:ln>
        </p:spPr>
      </p:sp>
      <p:pic>
        <p:nvPicPr>
          <p:cNvPr id="446" name="Google Shape;44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20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ne Chart">
  <p:cSld name="One Column One Chart"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66"/>
          <p:cNvSpPr>
            <a:spLocks noGrp="1"/>
          </p:cNvSpPr>
          <p:nvPr>
            <p:ph type="chart" idx="2"/>
          </p:nvPr>
        </p:nvSpPr>
        <p:spPr>
          <a:xfrm>
            <a:off x="4710660" y="635794"/>
            <a:ext cx="4004716" cy="39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49" name="Google Shape;449;p6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0" name="Google Shape;450;p66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714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66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66"/>
          <p:cNvSpPr txBox="1">
            <a:spLocks noGrp="1"/>
          </p:cNvSpPr>
          <p:nvPr>
            <p:ph type="body" idx="3"/>
          </p:nvPr>
        </p:nvSpPr>
        <p:spPr>
          <a:xfrm>
            <a:off x="428625" y="1371600"/>
            <a:ext cx="371475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66"/>
          <p:cNvSpPr txBox="1">
            <a:spLocks noGrp="1"/>
          </p:cNvSpPr>
          <p:nvPr>
            <p:ph type="body" idx="4"/>
          </p:nvPr>
        </p:nvSpPr>
        <p:spPr>
          <a:xfrm>
            <a:off x="4366022" y="1999881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66"/>
          <p:cNvSpPr txBox="1">
            <a:spLocks noGrp="1"/>
          </p:cNvSpPr>
          <p:nvPr>
            <p:ph type="body" idx="5"/>
          </p:nvPr>
        </p:nvSpPr>
        <p:spPr>
          <a:xfrm>
            <a:off x="5845411" y="9298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66"/>
          <p:cNvSpPr txBox="1">
            <a:spLocks noGrp="1"/>
          </p:cNvSpPr>
          <p:nvPr>
            <p:ph type="body" idx="6"/>
          </p:nvPr>
        </p:nvSpPr>
        <p:spPr>
          <a:xfrm>
            <a:off x="7083179" y="9298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66"/>
          <p:cNvSpPr txBox="1">
            <a:spLocks noGrp="1"/>
          </p:cNvSpPr>
          <p:nvPr>
            <p:ph type="body" idx="7"/>
          </p:nvPr>
        </p:nvSpPr>
        <p:spPr>
          <a:xfrm>
            <a:off x="8480095" y="1999881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66"/>
          <p:cNvSpPr txBox="1">
            <a:spLocks noGrp="1"/>
          </p:cNvSpPr>
          <p:nvPr>
            <p:ph type="body" idx="8"/>
          </p:nvPr>
        </p:nvSpPr>
        <p:spPr>
          <a:xfrm>
            <a:off x="5859880" y="3902130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66"/>
          <p:cNvSpPr txBox="1">
            <a:spLocks noGrp="1"/>
          </p:cNvSpPr>
          <p:nvPr>
            <p:ph type="body" idx="9"/>
          </p:nvPr>
        </p:nvSpPr>
        <p:spPr>
          <a:xfrm>
            <a:off x="4366022" y="312302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66"/>
          <p:cNvSpPr txBox="1">
            <a:spLocks noGrp="1"/>
          </p:cNvSpPr>
          <p:nvPr>
            <p:ph type="body" idx="13"/>
          </p:nvPr>
        </p:nvSpPr>
        <p:spPr>
          <a:xfrm>
            <a:off x="7083179" y="3876086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66"/>
          <p:cNvSpPr txBox="1">
            <a:spLocks noGrp="1"/>
          </p:cNvSpPr>
          <p:nvPr>
            <p:ph type="body" idx="14"/>
          </p:nvPr>
        </p:nvSpPr>
        <p:spPr>
          <a:xfrm>
            <a:off x="8462916" y="312302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66"/>
          <p:cNvSpPr txBox="1">
            <a:spLocks noGrp="1"/>
          </p:cNvSpPr>
          <p:nvPr>
            <p:ph type="body" idx="15"/>
          </p:nvPr>
        </p:nvSpPr>
        <p:spPr>
          <a:xfrm>
            <a:off x="5857733" y="2855240"/>
            <a:ext cx="1710567" cy="128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8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ne Chart Dark">
  <p:cSld name="One Column One Chart Dark">
    <p:bg>
      <p:bgPr>
        <a:solidFill>
          <a:schemeClr val="dk2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6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4" name="Google Shape;464;p6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714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67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6" name="Google Shape;466;p67"/>
          <p:cNvSpPr txBox="1">
            <a:spLocks noGrp="1"/>
          </p:cNvSpPr>
          <p:nvPr>
            <p:ph type="body" idx="2"/>
          </p:nvPr>
        </p:nvSpPr>
        <p:spPr>
          <a:xfrm>
            <a:off x="428625" y="1371600"/>
            <a:ext cx="371475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67"/>
          <p:cNvSpPr>
            <a:spLocks noGrp="1"/>
          </p:cNvSpPr>
          <p:nvPr>
            <p:ph type="chart" idx="3"/>
          </p:nvPr>
        </p:nvSpPr>
        <p:spPr>
          <a:xfrm>
            <a:off x="4710660" y="635794"/>
            <a:ext cx="4004716" cy="3993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68" name="Google Shape;468;p67"/>
          <p:cNvSpPr txBox="1">
            <a:spLocks noGrp="1"/>
          </p:cNvSpPr>
          <p:nvPr>
            <p:ph type="body" idx="4"/>
          </p:nvPr>
        </p:nvSpPr>
        <p:spPr>
          <a:xfrm>
            <a:off x="4366022" y="1999881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9" name="Google Shape;469;p67"/>
          <p:cNvSpPr txBox="1">
            <a:spLocks noGrp="1"/>
          </p:cNvSpPr>
          <p:nvPr>
            <p:ph type="body" idx="5"/>
          </p:nvPr>
        </p:nvSpPr>
        <p:spPr>
          <a:xfrm>
            <a:off x="5940904" y="132052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0" name="Google Shape;470;p67"/>
          <p:cNvSpPr txBox="1">
            <a:spLocks noGrp="1"/>
          </p:cNvSpPr>
          <p:nvPr>
            <p:ph type="body" idx="6"/>
          </p:nvPr>
        </p:nvSpPr>
        <p:spPr>
          <a:xfrm>
            <a:off x="7178672" y="132052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1" name="Google Shape;471;p67"/>
          <p:cNvSpPr txBox="1">
            <a:spLocks noGrp="1"/>
          </p:cNvSpPr>
          <p:nvPr>
            <p:ph type="body" idx="7"/>
          </p:nvPr>
        </p:nvSpPr>
        <p:spPr>
          <a:xfrm>
            <a:off x="8480095" y="1999881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67"/>
          <p:cNvSpPr txBox="1">
            <a:spLocks noGrp="1"/>
          </p:cNvSpPr>
          <p:nvPr>
            <p:ph type="body" idx="8"/>
          </p:nvPr>
        </p:nvSpPr>
        <p:spPr>
          <a:xfrm>
            <a:off x="5955373" y="4292776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67"/>
          <p:cNvSpPr txBox="1">
            <a:spLocks noGrp="1"/>
          </p:cNvSpPr>
          <p:nvPr>
            <p:ph type="body" idx="9"/>
          </p:nvPr>
        </p:nvSpPr>
        <p:spPr>
          <a:xfrm>
            <a:off x="4366022" y="312302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67"/>
          <p:cNvSpPr txBox="1">
            <a:spLocks noGrp="1"/>
          </p:cNvSpPr>
          <p:nvPr>
            <p:ph type="body" idx="13"/>
          </p:nvPr>
        </p:nvSpPr>
        <p:spPr>
          <a:xfrm>
            <a:off x="7178672" y="42667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67"/>
          <p:cNvSpPr txBox="1">
            <a:spLocks noGrp="1"/>
          </p:cNvSpPr>
          <p:nvPr>
            <p:ph type="body" idx="14"/>
          </p:nvPr>
        </p:nvSpPr>
        <p:spPr>
          <a:xfrm>
            <a:off x="8462916" y="312302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67"/>
          <p:cNvSpPr txBox="1">
            <a:spLocks noGrp="1"/>
          </p:cNvSpPr>
          <p:nvPr>
            <p:ph type="body" idx="15"/>
          </p:nvPr>
        </p:nvSpPr>
        <p:spPr>
          <a:xfrm>
            <a:off x="5857733" y="2855240"/>
            <a:ext cx="1710567" cy="128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77" name="Google Shape;477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8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Six Chart">
  <p:cSld name="One Column Six Chart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80" name="Google Shape;480;p6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714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68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68"/>
          <p:cNvSpPr txBox="1">
            <a:spLocks noGrp="1"/>
          </p:cNvSpPr>
          <p:nvPr>
            <p:ph type="body" idx="2"/>
          </p:nvPr>
        </p:nvSpPr>
        <p:spPr>
          <a:xfrm>
            <a:off x="428625" y="1371600"/>
            <a:ext cx="371475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3" name="Google Shape;483;p68"/>
          <p:cNvSpPr>
            <a:spLocks noGrp="1"/>
          </p:cNvSpPr>
          <p:nvPr>
            <p:ph type="chart" idx="3"/>
          </p:nvPr>
        </p:nvSpPr>
        <p:spPr>
          <a:xfrm>
            <a:off x="4572000" y="638019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84" name="Google Shape;484;p68"/>
          <p:cNvSpPr>
            <a:spLocks noGrp="1"/>
          </p:cNvSpPr>
          <p:nvPr>
            <p:ph type="chart" idx="4"/>
          </p:nvPr>
        </p:nvSpPr>
        <p:spPr>
          <a:xfrm>
            <a:off x="6020232" y="638019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85" name="Google Shape;485;p68"/>
          <p:cNvSpPr>
            <a:spLocks noGrp="1"/>
          </p:cNvSpPr>
          <p:nvPr>
            <p:ph type="chart" idx="5"/>
          </p:nvPr>
        </p:nvSpPr>
        <p:spPr>
          <a:xfrm>
            <a:off x="7468467" y="638019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86" name="Google Shape;486;p68"/>
          <p:cNvSpPr>
            <a:spLocks noGrp="1"/>
          </p:cNvSpPr>
          <p:nvPr>
            <p:ph type="chart" idx="6"/>
          </p:nvPr>
        </p:nvSpPr>
        <p:spPr>
          <a:xfrm>
            <a:off x="4572000" y="2571750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87" name="Google Shape;487;p68"/>
          <p:cNvSpPr>
            <a:spLocks noGrp="1"/>
          </p:cNvSpPr>
          <p:nvPr>
            <p:ph type="chart" idx="7"/>
          </p:nvPr>
        </p:nvSpPr>
        <p:spPr>
          <a:xfrm>
            <a:off x="6020232" y="2571750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88" name="Google Shape;488;p68"/>
          <p:cNvSpPr>
            <a:spLocks noGrp="1"/>
          </p:cNvSpPr>
          <p:nvPr>
            <p:ph type="chart" idx="8"/>
          </p:nvPr>
        </p:nvSpPr>
        <p:spPr>
          <a:xfrm>
            <a:off x="7468465" y="2571750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8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Six Chart Dark">
  <p:cSld name="One Column Six Chart Dark">
    <p:bg>
      <p:bgPr>
        <a:solidFill>
          <a:schemeClr val="dk2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1" name="Google Shape;491;p6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714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69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69"/>
          <p:cNvSpPr txBox="1">
            <a:spLocks noGrp="1"/>
          </p:cNvSpPr>
          <p:nvPr>
            <p:ph type="body" idx="2"/>
          </p:nvPr>
        </p:nvSpPr>
        <p:spPr>
          <a:xfrm>
            <a:off x="428625" y="1371600"/>
            <a:ext cx="371475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 sz="180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4" name="Google Shape;494;p69"/>
          <p:cNvSpPr>
            <a:spLocks noGrp="1"/>
          </p:cNvSpPr>
          <p:nvPr>
            <p:ph type="chart" idx="3"/>
          </p:nvPr>
        </p:nvSpPr>
        <p:spPr>
          <a:xfrm>
            <a:off x="4572000" y="638019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95" name="Google Shape;495;p69"/>
          <p:cNvSpPr>
            <a:spLocks noGrp="1"/>
          </p:cNvSpPr>
          <p:nvPr>
            <p:ph type="chart" idx="4"/>
          </p:nvPr>
        </p:nvSpPr>
        <p:spPr>
          <a:xfrm>
            <a:off x="6020232" y="638019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96" name="Google Shape;496;p69"/>
          <p:cNvSpPr>
            <a:spLocks noGrp="1"/>
          </p:cNvSpPr>
          <p:nvPr>
            <p:ph type="chart" idx="5"/>
          </p:nvPr>
        </p:nvSpPr>
        <p:spPr>
          <a:xfrm>
            <a:off x="7468467" y="638019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97" name="Google Shape;497;p69"/>
          <p:cNvSpPr>
            <a:spLocks noGrp="1"/>
          </p:cNvSpPr>
          <p:nvPr>
            <p:ph type="chart" idx="6"/>
          </p:nvPr>
        </p:nvSpPr>
        <p:spPr>
          <a:xfrm>
            <a:off x="4572000" y="2571750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98" name="Google Shape;498;p69"/>
          <p:cNvSpPr>
            <a:spLocks noGrp="1"/>
          </p:cNvSpPr>
          <p:nvPr>
            <p:ph type="chart" idx="7"/>
          </p:nvPr>
        </p:nvSpPr>
        <p:spPr>
          <a:xfrm>
            <a:off x="6020232" y="2571750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499" name="Google Shape;499;p69"/>
          <p:cNvSpPr>
            <a:spLocks noGrp="1"/>
          </p:cNvSpPr>
          <p:nvPr>
            <p:ph type="chart" idx="8"/>
          </p:nvPr>
        </p:nvSpPr>
        <p:spPr>
          <a:xfrm>
            <a:off x="7468465" y="2571750"/>
            <a:ext cx="1246909" cy="158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pic>
        <p:nvPicPr>
          <p:cNvPr id="500" name="Google Shape;50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48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ne Chart 2">
  <p:cSld name="One Column One Chart 2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gradFill>
            <a:gsLst>
              <a:gs pos="0">
                <a:schemeClr val="accent1"/>
              </a:gs>
              <a:gs pos="58000">
                <a:schemeClr val="dk2"/>
              </a:gs>
              <a:gs pos="100000">
                <a:schemeClr val="dk2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03" name="Google Shape;503;p70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3714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7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05" name="Google Shape;505;p70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6" name="Google Shape;506;p70"/>
          <p:cNvSpPr txBox="1">
            <a:spLocks noGrp="1"/>
          </p:cNvSpPr>
          <p:nvPr>
            <p:ph type="body" idx="2"/>
          </p:nvPr>
        </p:nvSpPr>
        <p:spPr>
          <a:xfrm>
            <a:off x="428625" y="1371600"/>
            <a:ext cx="3714751" cy="325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7" name="Google Shape;507;p70"/>
          <p:cNvSpPr>
            <a:spLocks noGrp="1"/>
          </p:cNvSpPr>
          <p:nvPr>
            <p:ph type="chart" idx="3"/>
          </p:nvPr>
        </p:nvSpPr>
        <p:spPr>
          <a:xfrm>
            <a:off x="5121797" y="635794"/>
            <a:ext cx="3593578" cy="375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08" name="Google Shape;508;p70"/>
          <p:cNvSpPr txBox="1">
            <a:spLocks noGrp="1"/>
          </p:cNvSpPr>
          <p:nvPr>
            <p:ph type="body" idx="4"/>
          </p:nvPr>
        </p:nvSpPr>
        <p:spPr>
          <a:xfrm>
            <a:off x="4669858" y="1999881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70"/>
          <p:cNvSpPr txBox="1">
            <a:spLocks noGrp="1"/>
          </p:cNvSpPr>
          <p:nvPr>
            <p:ph type="body" idx="5"/>
          </p:nvPr>
        </p:nvSpPr>
        <p:spPr>
          <a:xfrm>
            <a:off x="6149247" y="9298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70"/>
          <p:cNvSpPr txBox="1">
            <a:spLocks noGrp="1"/>
          </p:cNvSpPr>
          <p:nvPr>
            <p:ph type="body" idx="6"/>
          </p:nvPr>
        </p:nvSpPr>
        <p:spPr>
          <a:xfrm>
            <a:off x="7387015" y="9298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70"/>
          <p:cNvSpPr txBox="1">
            <a:spLocks noGrp="1"/>
          </p:cNvSpPr>
          <p:nvPr>
            <p:ph type="body" idx="7"/>
          </p:nvPr>
        </p:nvSpPr>
        <p:spPr>
          <a:xfrm>
            <a:off x="8783931" y="1999881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70"/>
          <p:cNvSpPr txBox="1">
            <a:spLocks noGrp="1"/>
          </p:cNvSpPr>
          <p:nvPr>
            <p:ph type="body" idx="8"/>
          </p:nvPr>
        </p:nvSpPr>
        <p:spPr>
          <a:xfrm>
            <a:off x="6163715" y="3902130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3" name="Google Shape;513;p70"/>
          <p:cNvSpPr txBox="1">
            <a:spLocks noGrp="1"/>
          </p:cNvSpPr>
          <p:nvPr>
            <p:ph type="body" idx="9"/>
          </p:nvPr>
        </p:nvSpPr>
        <p:spPr>
          <a:xfrm>
            <a:off x="4669858" y="312302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p70"/>
          <p:cNvSpPr txBox="1">
            <a:spLocks noGrp="1"/>
          </p:cNvSpPr>
          <p:nvPr>
            <p:ph type="body" idx="13"/>
          </p:nvPr>
        </p:nvSpPr>
        <p:spPr>
          <a:xfrm>
            <a:off x="7387015" y="3876086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70"/>
          <p:cNvSpPr txBox="1">
            <a:spLocks noGrp="1"/>
          </p:cNvSpPr>
          <p:nvPr>
            <p:ph type="body" idx="14"/>
          </p:nvPr>
        </p:nvSpPr>
        <p:spPr>
          <a:xfrm>
            <a:off x="8766751" y="312302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70"/>
          <p:cNvSpPr txBox="1">
            <a:spLocks noGrp="1"/>
          </p:cNvSpPr>
          <p:nvPr>
            <p:ph type="body" idx="15"/>
          </p:nvPr>
        </p:nvSpPr>
        <p:spPr>
          <a:xfrm>
            <a:off x="6063302" y="2747139"/>
            <a:ext cx="1710567" cy="128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7" name="Google Shape;51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hree Chart">
  <p:cSld name="One Column Three Chart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71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0" name="Google Shape;520;p71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1" name="Google Shape;521;p71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71"/>
          <p:cNvSpPr txBox="1">
            <a:spLocks noGrp="1"/>
          </p:cNvSpPr>
          <p:nvPr>
            <p:ph type="body" idx="2"/>
          </p:nvPr>
        </p:nvSpPr>
        <p:spPr>
          <a:xfrm>
            <a:off x="428625" y="1178719"/>
            <a:ext cx="82867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3" name="Google Shape;523;p71"/>
          <p:cNvSpPr>
            <a:spLocks noGrp="1"/>
          </p:cNvSpPr>
          <p:nvPr>
            <p:ph type="chart" idx="3"/>
          </p:nvPr>
        </p:nvSpPr>
        <p:spPr>
          <a:xfrm>
            <a:off x="428625" y="2150269"/>
            <a:ext cx="2257425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4" name="Google Shape;524;p71"/>
          <p:cNvSpPr>
            <a:spLocks noGrp="1"/>
          </p:cNvSpPr>
          <p:nvPr>
            <p:ph type="chart" idx="4"/>
          </p:nvPr>
        </p:nvSpPr>
        <p:spPr>
          <a:xfrm>
            <a:off x="3443288" y="2150269"/>
            <a:ext cx="2257425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5" name="Google Shape;525;p71"/>
          <p:cNvSpPr>
            <a:spLocks noGrp="1"/>
          </p:cNvSpPr>
          <p:nvPr>
            <p:ph type="chart" idx="5"/>
          </p:nvPr>
        </p:nvSpPr>
        <p:spPr>
          <a:xfrm>
            <a:off x="6457950" y="2150269"/>
            <a:ext cx="2257425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26" name="Google Shape;526;p71"/>
          <p:cNvSpPr txBox="1">
            <a:spLocks noGrp="1"/>
          </p:cNvSpPr>
          <p:nvPr>
            <p:ph type="body" idx="6"/>
          </p:nvPr>
        </p:nvSpPr>
        <p:spPr>
          <a:xfrm>
            <a:off x="3981066" y="22896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7" name="Google Shape;527;p71"/>
          <p:cNvSpPr txBox="1">
            <a:spLocks noGrp="1"/>
          </p:cNvSpPr>
          <p:nvPr>
            <p:ph type="body" idx="7"/>
          </p:nvPr>
        </p:nvSpPr>
        <p:spPr>
          <a:xfrm>
            <a:off x="4893297" y="228710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8" name="Google Shape;528;p71"/>
          <p:cNvSpPr txBox="1">
            <a:spLocks noGrp="1"/>
          </p:cNvSpPr>
          <p:nvPr>
            <p:ph type="body" idx="8"/>
          </p:nvPr>
        </p:nvSpPr>
        <p:spPr>
          <a:xfrm>
            <a:off x="3112505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9" name="Google Shape;529;p71"/>
          <p:cNvSpPr txBox="1">
            <a:spLocks noGrp="1"/>
          </p:cNvSpPr>
          <p:nvPr>
            <p:ph type="body" idx="9"/>
          </p:nvPr>
        </p:nvSpPr>
        <p:spPr>
          <a:xfrm>
            <a:off x="3112505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0" name="Google Shape;530;p71"/>
          <p:cNvSpPr txBox="1">
            <a:spLocks noGrp="1"/>
          </p:cNvSpPr>
          <p:nvPr>
            <p:ph type="body" idx="13"/>
          </p:nvPr>
        </p:nvSpPr>
        <p:spPr>
          <a:xfrm>
            <a:off x="5758624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1" name="Google Shape;531;p71"/>
          <p:cNvSpPr txBox="1">
            <a:spLocks noGrp="1"/>
          </p:cNvSpPr>
          <p:nvPr>
            <p:ph type="body" idx="14"/>
          </p:nvPr>
        </p:nvSpPr>
        <p:spPr>
          <a:xfrm>
            <a:off x="5768895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2" name="Google Shape;532;p71"/>
          <p:cNvSpPr txBox="1">
            <a:spLocks noGrp="1"/>
          </p:cNvSpPr>
          <p:nvPr>
            <p:ph type="body" idx="15"/>
          </p:nvPr>
        </p:nvSpPr>
        <p:spPr>
          <a:xfrm>
            <a:off x="951392" y="22896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3" name="Google Shape;533;p71"/>
          <p:cNvSpPr txBox="1">
            <a:spLocks noGrp="1"/>
          </p:cNvSpPr>
          <p:nvPr>
            <p:ph type="body" idx="16"/>
          </p:nvPr>
        </p:nvSpPr>
        <p:spPr>
          <a:xfrm>
            <a:off x="1863623" y="228710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4" name="Google Shape;534;p71"/>
          <p:cNvSpPr txBox="1">
            <a:spLocks noGrp="1"/>
          </p:cNvSpPr>
          <p:nvPr>
            <p:ph type="body" idx="17"/>
          </p:nvPr>
        </p:nvSpPr>
        <p:spPr>
          <a:xfrm>
            <a:off x="82831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5" name="Google Shape;535;p71"/>
          <p:cNvSpPr txBox="1">
            <a:spLocks noGrp="1"/>
          </p:cNvSpPr>
          <p:nvPr>
            <p:ph type="body" idx="18"/>
          </p:nvPr>
        </p:nvSpPr>
        <p:spPr>
          <a:xfrm>
            <a:off x="82831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71"/>
          <p:cNvSpPr txBox="1">
            <a:spLocks noGrp="1"/>
          </p:cNvSpPr>
          <p:nvPr>
            <p:ph type="body" idx="19"/>
          </p:nvPr>
        </p:nvSpPr>
        <p:spPr>
          <a:xfrm>
            <a:off x="2728951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7" name="Google Shape;537;p71"/>
          <p:cNvSpPr txBox="1">
            <a:spLocks noGrp="1"/>
          </p:cNvSpPr>
          <p:nvPr>
            <p:ph type="body" idx="20"/>
          </p:nvPr>
        </p:nvSpPr>
        <p:spPr>
          <a:xfrm>
            <a:off x="2739221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8" name="Google Shape;538;p71"/>
          <p:cNvSpPr txBox="1">
            <a:spLocks noGrp="1"/>
          </p:cNvSpPr>
          <p:nvPr>
            <p:ph type="body" idx="21"/>
          </p:nvPr>
        </p:nvSpPr>
        <p:spPr>
          <a:xfrm>
            <a:off x="6993376" y="22896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9" name="Google Shape;539;p71"/>
          <p:cNvSpPr txBox="1">
            <a:spLocks noGrp="1"/>
          </p:cNvSpPr>
          <p:nvPr>
            <p:ph type="body" idx="22"/>
          </p:nvPr>
        </p:nvSpPr>
        <p:spPr>
          <a:xfrm>
            <a:off x="7905607" y="228710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0" name="Google Shape;540;p71"/>
          <p:cNvSpPr txBox="1">
            <a:spLocks noGrp="1"/>
          </p:cNvSpPr>
          <p:nvPr>
            <p:ph type="body" idx="23"/>
          </p:nvPr>
        </p:nvSpPr>
        <p:spPr>
          <a:xfrm>
            <a:off x="6124816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1" name="Google Shape;541;p71"/>
          <p:cNvSpPr txBox="1">
            <a:spLocks noGrp="1"/>
          </p:cNvSpPr>
          <p:nvPr>
            <p:ph type="body" idx="24"/>
          </p:nvPr>
        </p:nvSpPr>
        <p:spPr>
          <a:xfrm>
            <a:off x="6124816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71"/>
          <p:cNvSpPr txBox="1">
            <a:spLocks noGrp="1"/>
          </p:cNvSpPr>
          <p:nvPr>
            <p:ph type="body" idx="25"/>
          </p:nvPr>
        </p:nvSpPr>
        <p:spPr>
          <a:xfrm>
            <a:off x="8770935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3" name="Google Shape;543;p71"/>
          <p:cNvSpPr txBox="1">
            <a:spLocks noGrp="1"/>
          </p:cNvSpPr>
          <p:nvPr>
            <p:ph type="body" idx="26"/>
          </p:nvPr>
        </p:nvSpPr>
        <p:spPr>
          <a:xfrm>
            <a:off x="8781205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788"/>
              <a:buNone/>
              <a:defRPr sz="788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4" name="Google Shape;544;p71"/>
          <p:cNvSpPr txBox="1">
            <a:spLocks noGrp="1"/>
          </p:cNvSpPr>
          <p:nvPr>
            <p:ph type="body" idx="27"/>
          </p:nvPr>
        </p:nvSpPr>
        <p:spPr>
          <a:xfrm>
            <a:off x="931338" y="3784611"/>
            <a:ext cx="1168340" cy="88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5" name="Google Shape;545;p71"/>
          <p:cNvSpPr txBox="1">
            <a:spLocks noGrp="1"/>
          </p:cNvSpPr>
          <p:nvPr>
            <p:ph type="body" idx="28"/>
          </p:nvPr>
        </p:nvSpPr>
        <p:spPr>
          <a:xfrm>
            <a:off x="3987055" y="3784611"/>
            <a:ext cx="1168340" cy="88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6" name="Google Shape;546;p71"/>
          <p:cNvSpPr txBox="1">
            <a:spLocks noGrp="1"/>
          </p:cNvSpPr>
          <p:nvPr>
            <p:ph type="body" idx="29"/>
          </p:nvPr>
        </p:nvSpPr>
        <p:spPr>
          <a:xfrm>
            <a:off x="7016728" y="3784611"/>
            <a:ext cx="1168340" cy="8810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orient="horz" pos="98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hree Chart Dark">
  <p:cSld name="One Column Three Chart Dark">
    <p:bg>
      <p:bgPr>
        <a:solidFill>
          <a:schemeClr val="dk2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72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72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50" name="Google Shape;550;p72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1" name="Google Shape;551;p72"/>
          <p:cNvSpPr txBox="1">
            <a:spLocks noGrp="1"/>
          </p:cNvSpPr>
          <p:nvPr>
            <p:ph type="body" idx="2"/>
          </p:nvPr>
        </p:nvSpPr>
        <p:spPr>
          <a:xfrm>
            <a:off x="428625" y="1178719"/>
            <a:ext cx="82867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2" name="Google Shape;552;p72"/>
          <p:cNvSpPr>
            <a:spLocks noGrp="1"/>
          </p:cNvSpPr>
          <p:nvPr>
            <p:ph type="chart" idx="3"/>
          </p:nvPr>
        </p:nvSpPr>
        <p:spPr>
          <a:xfrm>
            <a:off x="428625" y="2150269"/>
            <a:ext cx="2257425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53" name="Google Shape;553;p72"/>
          <p:cNvSpPr>
            <a:spLocks noGrp="1"/>
          </p:cNvSpPr>
          <p:nvPr>
            <p:ph type="chart" idx="4"/>
          </p:nvPr>
        </p:nvSpPr>
        <p:spPr>
          <a:xfrm>
            <a:off x="3443288" y="2150269"/>
            <a:ext cx="2257425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54" name="Google Shape;554;p72"/>
          <p:cNvSpPr>
            <a:spLocks noGrp="1"/>
          </p:cNvSpPr>
          <p:nvPr>
            <p:ph type="chart" idx="5"/>
          </p:nvPr>
        </p:nvSpPr>
        <p:spPr>
          <a:xfrm>
            <a:off x="6457950" y="2150269"/>
            <a:ext cx="2257425" cy="214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55" name="Google Shape;555;p72"/>
          <p:cNvSpPr txBox="1">
            <a:spLocks noGrp="1"/>
          </p:cNvSpPr>
          <p:nvPr>
            <p:ph type="body" idx="6"/>
          </p:nvPr>
        </p:nvSpPr>
        <p:spPr>
          <a:xfrm>
            <a:off x="3981066" y="22896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6" name="Google Shape;556;p72"/>
          <p:cNvSpPr txBox="1">
            <a:spLocks noGrp="1"/>
          </p:cNvSpPr>
          <p:nvPr>
            <p:ph type="body" idx="7"/>
          </p:nvPr>
        </p:nvSpPr>
        <p:spPr>
          <a:xfrm>
            <a:off x="4893297" y="228710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72"/>
          <p:cNvSpPr txBox="1">
            <a:spLocks noGrp="1"/>
          </p:cNvSpPr>
          <p:nvPr>
            <p:ph type="body" idx="8"/>
          </p:nvPr>
        </p:nvSpPr>
        <p:spPr>
          <a:xfrm>
            <a:off x="3112505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8" name="Google Shape;558;p72"/>
          <p:cNvSpPr txBox="1">
            <a:spLocks noGrp="1"/>
          </p:cNvSpPr>
          <p:nvPr>
            <p:ph type="body" idx="9"/>
          </p:nvPr>
        </p:nvSpPr>
        <p:spPr>
          <a:xfrm>
            <a:off x="3112505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9" name="Google Shape;559;p72"/>
          <p:cNvSpPr txBox="1">
            <a:spLocks noGrp="1"/>
          </p:cNvSpPr>
          <p:nvPr>
            <p:ph type="body" idx="13"/>
          </p:nvPr>
        </p:nvSpPr>
        <p:spPr>
          <a:xfrm>
            <a:off x="5758624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0" name="Google Shape;560;p72"/>
          <p:cNvSpPr txBox="1">
            <a:spLocks noGrp="1"/>
          </p:cNvSpPr>
          <p:nvPr>
            <p:ph type="body" idx="14"/>
          </p:nvPr>
        </p:nvSpPr>
        <p:spPr>
          <a:xfrm>
            <a:off x="5768895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1" name="Google Shape;561;p72"/>
          <p:cNvSpPr txBox="1">
            <a:spLocks noGrp="1"/>
          </p:cNvSpPr>
          <p:nvPr>
            <p:ph type="body" idx="15"/>
          </p:nvPr>
        </p:nvSpPr>
        <p:spPr>
          <a:xfrm>
            <a:off x="951392" y="22896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2" name="Google Shape;562;p72"/>
          <p:cNvSpPr txBox="1">
            <a:spLocks noGrp="1"/>
          </p:cNvSpPr>
          <p:nvPr>
            <p:ph type="body" idx="16"/>
          </p:nvPr>
        </p:nvSpPr>
        <p:spPr>
          <a:xfrm>
            <a:off x="1863623" y="228710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72"/>
          <p:cNvSpPr txBox="1">
            <a:spLocks noGrp="1"/>
          </p:cNvSpPr>
          <p:nvPr>
            <p:ph type="body" idx="17"/>
          </p:nvPr>
        </p:nvSpPr>
        <p:spPr>
          <a:xfrm>
            <a:off x="82831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72"/>
          <p:cNvSpPr txBox="1">
            <a:spLocks noGrp="1"/>
          </p:cNvSpPr>
          <p:nvPr>
            <p:ph type="body" idx="18"/>
          </p:nvPr>
        </p:nvSpPr>
        <p:spPr>
          <a:xfrm>
            <a:off x="82831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5" name="Google Shape;565;p72"/>
          <p:cNvSpPr txBox="1">
            <a:spLocks noGrp="1"/>
          </p:cNvSpPr>
          <p:nvPr>
            <p:ph type="body" idx="19"/>
          </p:nvPr>
        </p:nvSpPr>
        <p:spPr>
          <a:xfrm>
            <a:off x="2728951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6" name="Google Shape;566;p72"/>
          <p:cNvSpPr txBox="1">
            <a:spLocks noGrp="1"/>
          </p:cNvSpPr>
          <p:nvPr>
            <p:ph type="body" idx="20"/>
          </p:nvPr>
        </p:nvSpPr>
        <p:spPr>
          <a:xfrm>
            <a:off x="2739221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7" name="Google Shape;567;p72"/>
          <p:cNvSpPr txBox="1">
            <a:spLocks noGrp="1"/>
          </p:cNvSpPr>
          <p:nvPr>
            <p:ph type="body" idx="21"/>
          </p:nvPr>
        </p:nvSpPr>
        <p:spPr>
          <a:xfrm>
            <a:off x="6993376" y="2289633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8" name="Google Shape;568;p72"/>
          <p:cNvSpPr txBox="1">
            <a:spLocks noGrp="1"/>
          </p:cNvSpPr>
          <p:nvPr>
            <p:ph type="body" idx="22"/>
          </p:nvPr>
        </p:nvSpPr>
        <p:spPr>
          <a:xfrm>
            <a:off x="7905607" y="2287102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9" name="Google Shape;569;p72"/>
          <p:cNvSpPr txBox="1">
            <a:spLocks noGrp="1"/>
          </p:cNvSpPr>
          <p:nvPr>
            <p:ph type="body" idx="23"/>
          </p:nvPr>
        </p:nvSpPr>
        <p:spPr>
          <a:xfrm>
            <a:off x="6124816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0" name="Google Shape;570;p72"/>
          <p:cNvSpPr txBox="1">
            <a:spLocks noGrp="1"/>
          </p:cNvSpPr>
          <p:nvPr>
            <p:ph type="body" idx="24"/>
          </p:nvPr>
        </p:nvSpPr>
        <p:spPr>
          <a:xfrm>
            <a:off x="6124816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1" name="Google Shape;571;p72"/>
          <p:cNvSpPr txBox="1">
            <a:spLocks noGrp="1"/>
          </p:cNvSpPr>
          <p:nvPr>
            <p:ph type="body" idx="25"/>
          </p:nvPr>
        </p:nvSpPr>
        <p:spPr>
          <a:xfrm>
            <a:off x="8770935" y="3112378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2" name="Google Shape;572;p72"/>
          <p:cNvSpPr txBox="1">
            <a:spLocks noGrp="1"/>
          </p:cNvSpPr>
          <p:nvPr>
            <p:ph type="body" idx="26"/>
          </p:nvPr>
        </p:nvSpPr>
        <p:spPr>
          <a:xfrm>
            <a:off x="8781205" y="3580165"/>
            <a:ext cx="269639" cy="269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788"/>
              <a:buNone/>
              <a:defRPr sz="788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3" name="Google Shape;573;p72"/>
          <p:cNvSpPr txBox="1">
            <a:spLocks noGrp="1"/>
          </p:cNvSpPr>
          <p:nvPr>
            <p:ph type="body" idx="27"/>
          </p:nvPr>
        </p:nvSpPr>
        <p:spPr>
          <a:xfrm>
            <a:off x="966919" y="3782986"/>
            <a:ext cx="1168340" cy="96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4" name="Google Shape;574;p72"/>
          <p:cNvSpPr txBox="1">
            <a:spLocks noGrp="1"/>
          </p:cNvSpPr>
          <p:nvPr>
            <p:ph type="body" idx="28"/>
          </p:nvPr>
        </p:nvSpPr>
        <p:spPr>
          <a:xfrm>
            <a:off x="3979231" y="3782986"/>
            <a:ext cx="1168340" cy="96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5" name="Google Shape;575;p72"/>
          <p:cNvSpPr txBox="1">
            <a:spLocks noGrp="1"/>
          </p:cNvSpPr>
          <p:nvPr>
            <p:ph type="body" idx="29"/>
          </p:nvPr>
        </p:nvSpPr>
        <p:spPr>
          <a:xfrm>
            <a:off x="7034947" y="3782986"/>
            <a:ext cx="1168340" cy="96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>
                <a:solidFill>
                  <a:schemeClr val="lt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6" name="Google Shape;576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orient="horz" pos="984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ne Chart 3">
  <p:cSld name="One Column One Chart 3"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73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79" name="Google Shape;579;p73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73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1" name="Google Shape;581;p73"/>
          <p:cNvSpPr txBox="1">
            <a:spLocks noGrp="1"/>
          </p:cNvSpPr>
          <p:nvPr>
            <p:ph type="body" idx="2"/>
          </p:nvPr>
        </p:nvSpPr>
        <p:spPr>
          <a:xfrm>
            <a:off x="428625" y="1989944"/>
            <a:ext cx="8286750" cy="263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2" name="Google Shape;582;p73"/>
          <p:cNvSpPr txBox="1">
            <a:spLocks noGrp="1"/>
          </p:cNvSpPr>
          <p:nvPr>
            <p:ph type="body" idx="3"/>
          </p:nvPr>
        </p:nvSpPr>
        <p:spPr>
          <a:xfrm>
            <a:off x="428625" y="1178719"/>
            <a:ext cx="82867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350"/>
              <a:buNone/>
              <a:defRPr sz="1350"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65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One Chart 3 Dark">
  <p:cSld name="One Column One Chart 3 Dark">
    <p:bg>
      <p:bgPr>
        <a:solidFill>
          <a:schemeClr val="dk2"/>
        </a:solidFill>
        <a:effectLst/>
      </p:bgPr>
    </p:bg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74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85" name="Google Shape;585;p74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74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7" name="Google Shape;587;p74"/>
          <p:cNvSpPr txBox="1">
            <a:spLocks noGrp="1"/>
          </p:cNvSpPr>
          <p:nvPr>
            <p:ph type="body" idx="2"/>
          </p:nvPr>
        </p:nvSpPr>
        <p:spPr>
          <a:xfrm>
            <a:off x="428625" y="1989944"/>
            <a:ext cx="8286750" cy="263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Arial"/>
              <a:buNone/>
              <a:defRPr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8" name="Google Shape;588;p74"/>
          <p:cNvSpPr txBox="1">
            <a:spLocks noGrp="1"/>
          </p:cNvSpPr>
          <p:nvPr>
            <p:ph type="body" idx="3"/>
          </p:nvPr>
        </p:nvSpPr>
        <p:spPr>
          <a:xfrm>
            <a:off x="428625" y="1178719"/>
            <a:ext cx="82867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9" name="Google Shape;589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84">
          <p15:clr>
            <a:srgbClr val="FBAE40"/>
          </p15:clr>
        </p15:guide>
        <p15:guide id="2" orient="horz" pos="165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1">
  <p:cSld name="Team 1">
    <p:bg>
      <p:bgPr>
        <a:solidFill>
          <a:schemeClr val="dk2"/>
        </a:solidFill>
        <a:effectLst/>
      </p:bgPr>
    </p:bg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5"/>
          <p:cNvSpPr/>
          <p:nvPr/>
        </p:nvSpPr>
        <p:spPr>
          <a:xfrm rot="5400000">
            <a:off x="3604022" y="-1032272"/>
            <a:ext cx="1935956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592" name="Google Shape;592;p7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3" name="Google Shape;593;p75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75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5" name="Google Shape;595;p75"/>
          <p:cNvSpPr txBox="1">
            <a:spLocks noGrp="1"/>
          </p:cNvSpPr>
          <p:nvPr>
            <p:ph type="body" idx="2"/>
          </p:nvPr>
        </p:nvSpPr>
        <p:spPr>
          <a:xfrm>
            <a:off x="696712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6" name="Google Shape;596;p75"/>
          <p:cNvSpPr>
            <a:spLocks noGrp="1"/>
          </p:cNvSpPr>
          <p:nvPr>
            <p:ph type="pic" idx="3"/>
          </p:nvPr>
        </p:nvSpPr>
        <p:spPr>
          <a:xfrm>
            <a:off x="68547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597" name="Google Shape;597;p75"/>
          <p:cNvSpPr txBox="1">
            <a:spLocks noGrp="1"/>
          </p:cNvSpPr>
          <p:nvPr>
            <p:ph type="body" idx="4"/>
          </p:nvPr>
        </p:nvSpPr>
        <p:spPr>
          <a:xfrm>
            <a:off x="2742870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8" name="Google Shape;598;p75"/>
          <p:cNvSpPr txBox="1">
            <a:spLocks noGrp="1"/>
          </p:cNvSpPr>
          <p:nvPr>
            <p:ph type="body" idx="5"/>
          </p:nvPr>
        </p:nvSpPr>
        <p:spPr>
          <a:xfrm>
            <a:off x="4822755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p75"/>
          <p:cNvSpPr txBox="1">
            <a:spLocks noGrp="1"/>
          </p:cNvSpPr>
          <p:nvPr>
            <p:ph type="body" idx="6"/>
          </p:nvPr>
        </p:nvSpPr>
        <p:spPr>
          <a:xfrm>
            <a:off x="6917549" y="4020028"/>
            <a:ext cx="1439342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0" name="Google Shape;600;p75"/>
          <p:cNvSpPr>
            <a:spLocks noGrp="1"/>
          </p:cNvSpPr>
          <p:nvPr>
            <p:ph type="pic" idx="7"/>
          </p:nvPr>
        </p:nvSpPr>
        <p:spPr>
          <a:xfrm>
            <a:off x="690264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01" name="Google Shape;601;p75"/>
          <p:cNvSpPr>
            <a:spLocks noGrp="1"/>
          </p:cNvSpPr>
          <p:nvPr>
            <p:ph type="pic" idx="8"/>
          </p:nvPr>
        </p:nvSpPr>
        <p:spPr>
          <a:xfrm>
            <a:off x="483025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02" name="Google Shape;602;p75"/>
          <p:cNvSpPr>
            <a:spLocks noGrp="1"/>
          </p:cNvSpPr>
          <p:nvPr>
            <p:ph type="pic" idx="9"/>
          </p:nvPr>
        </p:nvSpPr>
        <p:spPr>
          <a:xfrm>
            <a:off x="275786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03" name="Google Shape;603;p75"/>
          <p:cNvSpPr txBox="1">
            <a:spLocks noGrp="1"/>
          </p:cNvSpPr>
          <p:nvPr>
            <p:ph type="body" idx="13"/>
          </p:nvPr>
        </p:nvSpPr>
        <p:spPr>
          <a:xfrm>
            <a:off x="696712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4" name="Google Shape;604;p75"/>
          <p:cNvSpPr txBox="1">
            <a:spLocks noGrp="1"/>
          </p:cNvSpPr>
          <p:nvPr>
            <p:ph type="body" idx="14"/>
          </p:nvPr>
        </p:nvSpPr>
        <p:spPr>
          <a:xfrm>
            <a:off x="2754113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5" name="Google Shape;605;p75"/>
          <p:cNvSpPr txBox="1">
            <a:spLocks noGrp="1"/>
          </p:cNvSpPr>
          <p:nvPr>
            <p:ph type="body" idx="15"/>
          </p:nvPr>
        </p:nvSpPr>
        <p:spPr>
          <a:xfrm>
            <a:off x="4822756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6" name="Google Shape;606;p75"/>
          <p:cNvSpPr txBox="1">
            <a:spLocks noGrp="1"/>
          </p:cNvSpPr>
          <p:nvPr>
            <p:ph type="body" idx="16"/>
          </p:nvPr>
        </p:nvSpPr>
        <p:spPr>
          <a:xfrm>
            <a:off x="6906308" y="3387893"/>
            <a:ext cx="1439342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7" name="Google Shape;607;p75"/>
          <p:cNvSpPr txBox="1">
            <a:spLocks noGrp="1"/>
          </p:cNvSpPr>
          <p:nvPr>
            <p:ph type="body" idx="17"/>
          </p:nvPr>
        </p:nvSpPr>
        <p:spPr>
          <a:xfrm>
            <a:off x="696712" y="3627289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8" name="Google Shape;608;p75"/>
          <p:cNvSpPr txBox="1">
            <a:spLocks noGrp="1"/>
          </p:cNvSpPr>
          <p:nvPr>
            <p:ph type="body" idx="18"/>
          </p:nvPr>
        </p:nvSpPr>
        <p:spPr>
          <a:xfrm>
            <a:off x="2754113" y="3627289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9" name="Google Shape;609;p75"/>
          <p:cNvSpPr txBox="1">
            <a:spLocks noGrp="1"/>
          </p:cNvSpPr>
          <p:nvPr>
            <p:ph type="body" idx="19"/>
          </p:nvPr>
        </p:nvSpPr>
        <p:spPr>
          <a:xfrm>
            <a:off x="4822756" y="3627289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0" name="Google Shape;610;p75"/>
          <p:cNvSpPr txBox="1">
            <a:spLocks noGrp="1"/>
          </p:cNvSpPr>
          <p:nvPr>
            <p:ph type="body" idx="20"/>
          </p:nvPr>
        </p:nvSpPr>
        <p:spPr>
          <a:xfrm>
            <a:off x="6906308" y="3627289"/>
            <a:ext cx="1439342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11" name="Google Shape;611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1 with Leadership">
  <p:cSld name="Team 1 with Leadership">
    <p:bg>
      <p:bgPr>
        <a:solidFill>
          <a:schemeClr val="dk2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7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14" name="Google Shape;614;p76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5" name="Google Shape;615;p76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6" name="Google Shape;616;p76"/>
          <p:cNvSpPr txBox="1">
            <a:spLocks noGrp="1"/>
          </p:cNvSpPr>
          <p:nvPr>
            <p:ph type="body" idx="2"/>
          </p:nvPr>
        </p:nvSpPr>
        <p:spPr>
          <a:xfrm>
            <a:off x="696712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76"/>
          <p:cNvSpPr>
            <a:spLocks noGrp="1"/>
          </p:cNvSpPr>
          <p:nvPr>
            <p:ph type="pic" idx="3"/>
          </p:nvPr>
        </p:nvSpPr>
        <p:spPr>
          <a:xfrm>
            <a:off x="68547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18" name="Google Shape;618;p76"/>
          <p:cNvSpPr txBox="1">
            <a:spLocks noGrp="1"/>
          </p:cNvSpPr>
          <p:nvPr>
            <p:ph type="body" idx="4"/>
          </p:nvPr>
        </p:nvSpPr>
        <p:spPr>
          <a:xfrm>
            <a:off x="2742870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9" name="Google Shape;619;p76"/>
          <p:cNvSpPr txBox="1">
            <a:spLocks noGrp="1"/>
          </p:cNvSpPr>
          <p:nvPr>
            <p:ph type="body" idx="5"/>
          </p:nvPr>
        </p:nvSpPr>
        <p:spPr>
          <a:xfrm>
            <a:off x="4822755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0" name="Google Shape;620;p76"/>
          <p:cNvSpPr txBox="1">
            <a:spLocks noGrp="1"/>
          </p:cNvSpPr>
          <p:nvPr>
            <p:ph type="body" idx="6"/>
          </p:nvPr>
        </p:nvSpPr>
        <p:spPr>
          <a:xfrm>
            <a:off x="6913882" y="4020028"/>
            <a:ext cx="1454251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1" name="Google Shape;621;p76"/>
          <p:cNvSpPr txBox="1">
            <a:spLocks noGrp="1"/>
          </p:cNvSpPr>
          <p:nvPr>
            <p:ph type="body" idx="7"/>
          </p:nvPr>
        </p:nvSpPr>
        <p:spPr>
          <a:xfrm>
            <a:off x="696712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2" name="Google Shape;622;p76"/>
          <p:cNvSpPr>
            <a:spLocks noGrp="1"/>
          </p:cNvSpPr>
          <p:nvPr>
            <p:ph type="pic" idx="8"/>
          </p:nvPr>
        </p:nvSpPr>
        <p:spPr>
          <a:xfrm>
            <a:off x="690264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23" name="Google Shape;623;p76"/>
          <p:cNvSpPr>
            <a:spLocks noGrp="1"/>
          </p:cNvSpPr>
          <p:nvPr>
            <p:ph type="pic" idx="9"/>
          </p:nvPr>
        </p:nvSpPr>
        <p:spPr>
          <a:xfrm>
            <a:off x="483025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24" name="Google Shape;624;p76"/>
          <p:cNvSpPr>
            <a:spLocks noGrp="1"/>
          </p:cNvSpPr>
          <p:nvPr>
            <p:ph type="pic" idx="13"/>
          </p:nvPr>
        </p:nvSpPr>
        <p:spPr>
          <a:xfrm>
            <a:off x="2757860" y="1761140"/>
            <a:ext cx="1454251" cy="1454251"/>
          </a:xfrm>
          <a:prstGeom prst="ellipse">
            <a:avLst/>
          </a:prstGeom>
          <a:noFill/>
          <a:ln>
            <a:noFill/>
          </a:ln>
        </p:spPr>
      </p:sp>
      <p:sp>
        <p:nvSpPr>
          <p:cNvPr id="625" name="Google Shape;625;p76"/>
          <p:cNvSpPr txBox="1">
            <a:spLocks noGrp="1"/>
          </p:cNvSpPr>
          <p:nvPr>
            <p:ph type="body" idx="14"/>
          </p:nvPr>
        </p:nvSpPr>
        <p:spPr>
          <a:xfrm>
            <a:off x="2754113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6" name="Google Shape;626;p76"/>
          <p:cNvSpPr txBox="1">
            <a:spLocks noGrp="1"/>
          </p:cNvSpPr>
          <p:nvPr>
            <p:ph type="body" idx="15"/>
          </p:nvPr>
        </p:nvSpPr>
        <p:spPr>
          <a:xfrm>
            <a:off x="4822756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76"/>
          <p:cNvSpPr txBox="1">
            <a:spLocks noGrp="1"/>
          </p:cNvSpPr>
          <p:nvPr>
            <p:ph type="body" idx="16"/>
          </p:nvPr>
        </p:nvSpPr>
        <p:spPr>
          <a:xfrm>
            <a:off x="6902640" y="3387893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76"/>
          <p:cNvSpPr txBox="1">
            <a:spLocks noGrp="1"/>
          </p:cNvSpPr>
          <p:nvPr>
            <p:ph type="body" idx="17"/>
          </p:nvPr>
        </p:nvSpPr>
        <p:spPr>
          <a:xfrm>
            <a:off x="696712" y="3619406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9" name="Google Shape;629;p76"/>
          <p:cNvSpPr txBox="1">
            <a:spLocks noGrp="1"/>
          </p:cNvSpPr>
          <p:nvPr>
            <p:ph type="body" idx="18"/>
          </p:nvPr>
        </p:nvSpPr>
        <p:spPr>
          <a:xfrm>
            <a:off x="2754113" y="3619406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p76"/>
          <p:cNvSpPr txBox="1">
            <a:spLocks noGrp="1"/>
          </p:cNvSpPr>
          <p:nvPr>
            <p:ph type="body" idx="19"/>
          </p:nvPr>
        </p:nvSpPr>
        <p:spPr>
          <a:xfrm>
            <a:off x="4822756" y="3619406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76"/>
          <p:cNvSpPr txBox="1">
            <a:spLocks noGrp="1"/>
          </p:cNvSpPr>
          <p:nvPr>
            <p:ph type="body" idx="20"/>
          </p:nvPr>
        </p:nvSpPr>
        <p:spPr>
          <a:xfrm>
            <a:off x="6902640" y="3619406"/>
            <a:ext cx="1454251" cy="1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None/>
              <a:defRPr sz="1350">
                <a:solidFill>
                  <a:schemeClr val="accen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32" name="Google Shape;632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2">
  <p:cSld name="Team 2">
    <p:bg>
      <p:bgPr>
        <a:solidFill>
          <a:schemeClr val="dk2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77"/>
          <p:cNvSpPr/>
          <p:nvPr/>
        </p:nvSpPr>
        <p:spPr>
          <a:xfrm rot="5400000">
            <a:off x="3478788" y="-1156359"/>
            <a:ext cx="2184130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35" name="Google Shape;635;p7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36" name="Google Shape;636;p7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77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77"/>
          <p:cNvSpPr txBox="1">
            <a:spLocks noGrp="1"/>
          </p:cNvSpPr>
          <p:nvPr>
            <p:ph type="body" idx="2"/>
          </p:nvPr>
        </p:nvSpPr>
        <p:spPr>
          <a:xfrm>
            <a:off x="458056" y="3904483"/>
            <a:ext cx="4079972" cy="72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77"/>
          <p:cNvSpPr>
            <a:spLocks noGrp="1"/>
          </p:cNvSpPr>
          <p:nvPr>
            <p:ph type="pic" idx="3"/>
          </p:nvPr>
        </p:nvSpPr>
        <p:spPr>
          <a:xfrm>
            <a:off x="428625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40" name="Google Shape;640;p77"/>
          <p:cNvSpPr txBox="1">
            <a:spLocks noGrp="1"/>
          </p:cNvSpPr>
          <p:nvPr>
            <p:ph type="body" idx="4"/>
          </p:nvPr>
        </p:nvSpPr>
        <p:spPr>
          <a:xfrm>
            <a:off x="458056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1" name="Google Shape;641;p77"/>
          <p:cNvSpPr>
            <a:spLocks noGrp="1"/>
          </p:cNvSpPr>
          <p:nvPr>
            <p:ph type="pic" idx="5"/>
          </p:nvPr>
        </p:nvSpPr>
        <p:spPr>
          <a:xfrm>
            <a:off x="4750881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42" name="Google Shape;642;p77"/>
          <p:cNvSpPr>
            <a:spLocks noGrp="1"/>
          </p:cNvSpPr>
          <p:nvPr>
            <p:ph type="pic" idx="6"/>
          </p:nvPr>
        </p:nvSpPr>
        <p:spPr>
          <a:xfrm>
            <a:off x="3310130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43" name="Google Shape;643;p77"/>
          <p:cNvSpPr>
            <a:spLocks noGrp="1"/>
          </p:cNvSpPr>
          <p:nvPr>
            <p:ph type="pic" idx="7"/>
          </p:nvPr>
        </p:nvSpPr>
        <p:spPr>
          <a:xfrm>
            <a:off x="1869377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44" name="Google Shape;644;p77"/>
          <p:cNvSpPr txBox="1">
            <a:spLocks noGrp="1"/>
          </p:cNvSpPr>
          <p:nvPr>
            <p:ph type="body" idx="8"/>
          </p:nvPr>
        </p:nvSpPr>
        <p:spPr>
          <a:xfrm>
            <a:off x="1897112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5" name="Google Shape;645;p77"/>
          <p:cNvSpPr txBox="1">
            <a:spLocks noGrp="1"/>
          </p:cNvSpPr>
          <p:nvPr>
            <p:ph type="body" idx="9"/>
          </p:nvPr>
        </p:nvSpPr>
        <p:spPr>
          <a:xfrm>
            <a:off x="3336167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6" name="Google Shape;646;p77"/>
          <p:cNvSpPr txBox="1">
            <a:spLocks noGrp="1"/>
          </p:cNvSpPr>
          <p:nvPr>
            <p:ph type="body" idx="13"/>
          </p:nvPr>
        </p:nvSpPr>
        <p:spPr>
          <a:xfrm>
            <a:off x="4775223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7" name="Google Shape;647;p77"/>
          <p:cNvSpPr>
            <a:spLocks noGrp="1"/>
          </p:cNvSpPr>
          <p:nvPr>
            <p:ph type="pic" idx="14"/>
          </p:nvPr>
        </p:nvSpPr>
        <p:spPr>
          <a:xfrm>
            <a:off x="6644878" y="2571750"/>
            <a:ext cx="509588" cy="510779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77"/>
          <p:cNvSpPr>
            <a:spLocks noGrp="1"/>
          </p:cNvSpPr>
          <p:nvPr>
            <p:ph type="pic" idx="15"/>
          </p:nvPr>
        </p:nvSpPr>
        <p:spPr>
          <a:xfrm>
            <a:off x="6644878" y="3246307"/>
            <a:ext cx="509588" cy="510779"/>
          </a:xfrm>
          <a:prstGeom prst="rect">
            <a:avLst/>
          </a:prstGeom>
          <a:noFill/>
          <a:ln>
            <a:noFill/>
          </a:ln>
        </p:spPr>
      </p:sp>
      <p:sp>
        <p:nvSpPr>
          <p:cNvPr id="649" name="Google Shape;649;p77"/>
          <p:cNvSpPr>
            <a:spLocks noGrp="1"/>
          </p:cNvSpPr>
          <p:nvPr>
            <p:ph type="pic" idx="16"/>
          </p:nvPr>
        </p:nvSpPr>
        <p:spPr>
          <a:xfrm>
            <a:off x="6644878" y="3965836"/>
            <a:ext cx="509588" cy="510779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77"/>
          <p:cNvSpPr txBox="1">
            <a:spLocks noGrp="1"/>
          </p:cNvSpPr>
          <p:nvPr>
            <p:ph type="body" idx="17"/>
          </p:nvPr>
        </p:nvSpPr>
        <p:spPr>
          <a:xfrm>
            <a:off x="7246889" y="2524933"/>
            <a:ext cx="1439056" cy="5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77"/>
          <p:cNvSpPr txBox="1">
            <a:spLocks noGrp="1"/>
          </p:cNvSpPr>
          <p:nvPr>
            <p:ph type="body" idx="18"/>
          </p:nvPr>
        </p:nvSpPr>
        <p:spPr>
          <a:xfrm>
            <a:off x="7246889" y="3199491"/>
            <a:ext cx="1439056" cy="5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77"/>
          <p:cNvSpPr txBox="1">
            <a:spLocks noGrp="1"/>
          </p:cNvSpPr>
          <p:nvPr>
            <p:ph type="body" idx="19"/>
          </p:nvPr>
        </p:nvSpPr>
        <p:spPr>
          <a:xfrm>
            <a:off x="7246889" y="3930261"/>
            <a:ext cx="1439056" cy="5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3" name="Google Shape;653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 2 with Leadership">
  <p:cSld name="Team 2 with Leadership">
    <p:bg>
      <p:bgPr>
        <a:solidFill>
          <a:schemeClr val="dk2"/>
        </a:solidFill>
        <a:effectLst/>
      </p:bgPr>
    </p:bg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78"/>
          <p:cNvSpPr/>
          <p:nvPr/>
        </p:nvSpPr>
        <p:spPr>
          <a:xfrm>
            <a:off x="6397907" y="2368"/>
            <a:ext cx="2461931" cy="5141132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56" name="Google Shape;656;p7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57" name="Google Shape;657;p7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5686426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78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78"/>
          <p:cNvSpPr txBox="1">
            <a:spLocks noGrp="1"/>
          </p:cNvSpPr>
          <p:nvPr>
            <p:ph type="body" idx="2"/>
          </p:nvPr>
        </p:nvSpPr>
        <p:spPr>
          <a:xfrm>
            <a:off x="458056" y="3904483"/>
            <a:ext cx="4079972" cy="724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78"/>
          <p:cNvSpPr>
            <a:spLocks noGrp="1"/>
          </p:cNvSpPr>
          <p:nvPr>
            <p:ph type="pic" idx="3"/>
          </p:nvPr>
        </p:nvSpPr>
        <p:spPr>
          <a:xfrm>
            <a:off x="428625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61" name="Google Shape;661;p78"/>
          <p:cNvSpPr txBox="1">
            <a:spLocks noGrp="1"/>
          </p:cNvSpPr>
          <p:nvPr>
            <p:ph type="body" idx="4"/>
          </p:nvPr>
        </p:nvSpPr>
        <p:spPr>
          <a:xfrm>
            <a:off x="458056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2" name="Google Shape;662;p78"/>
          <p:cNvSpPr>
            <a:spLocks noGrp="1"/>
          </p:cNvSpPr>
          <p:nvPr>
            <p:ph type="pic" idx="5"/>
          </p:nvPr>
        </p:nvSpPr>
        <p:spPr>
          <a:xfrm>
            <a:off x="4750881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63" name="Google Shape;663;p78"/>
          <p:cNvSpPr>
            <a:spLocks noGrp="1"/>
          </p:cNvSpPr>
          <p:nvPr>
            <p:ph type="pic" idx="6"/>
          </p:nvPr>
        </p:nvSpPr>
        <p:spPr>
          <a:xfrm>
            <a:off x="3310130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64" name="Google Shape;664;p78"/>
          <p:cNvSpPr>
            <a:spLocks noGrp="1"/>
          </p:cNvSpPr>
          <p:nvPr>
            <p:ph type="pic" idx="7"/>
          </p:nvPr>
        </p:nvSpPr>
        <p:spPr>
          <a:xfrm>
            <a:off x="1869377" y="1666781"/>
            <a:ext cx="1260723" cy="1260723"/>
          </a:xfrm>
          <a:prstGeom prst="ellipse">
            <a:avLst/>
          </a:prstGeom>
          <a:noFill/>
          <a:ln>
            <a:noFill/>
          </a:ln>
        </p:spPr>
      </p:sp>
      <p:sp>
        <p:nvSpPr>
          <p:cNvPr id="665" name="Google Shape;665;p78"/>
          <p:cNvSpPr txBox="1">
            <a:spLocks noGrp="1"/>
          </p:cNvSpPr>
          <p:nvPr>
            <p:ph type="body" idx="8"/>
          </p:nvPr>
        </p:nvSpPr>
        <p:spPr>
          <a:xfrm>
            <a:off x="1897112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p78"/>
          <p:cNvSpPr txBox="1">
            <a:spLocks noGrp="1"/>
          </p:cNvSpPr>
          <p:nvPr>
            <p:ph type="body" idx="9"/>
          </p:nvPr>
        </p:nvSpPr>
        <p:spPr>
          <a:xfrm>
            <a:off x="3336167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7" name="Google Shape;667;p78"/>
          <p:cNvSpPr txBox="1">
            <a:spLocks noGrp="1"/>
          </p:cNvSpPr>
          <p:nvPr>
            <p:ph type="body" idx="13"/>
          </p:nvPr>
        </p:nvSpPr>
        <p:spPr>
          <a:xfrm>
            <a:off x="4775223" y="3082054"/>
            <a:ext cx="1201860" cy="5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>
                <a:solidFill>
                  <a:schemeClr val="lt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8" name="Google Shape;668;p78"/>
          <p:cNvSpPr>
            <a:spLocks noGrp="1"/>
          </p:cNvSpPr>
          <p:nvPr>
            <p:ph type="pic" idx="14"/>
          </p:nvPr>
        </p:nvSpPr>
        <p:spPr>
          <a:xfrm>
            <a:off x="6644878" y="2571750"/>
            <a:ext cx="509588" cy="510779"/>
          </a:xfrm>
          <a:prstGeom prst="rect">
            <a:avLst/>
          </a:prstGeom>
          <a:noFill/>
          <a:ln>
            <a:noFill/>
          </a:ln>
        </p:spPr>
      </p:sp>
      <p:sp>
        <p:nvSpPr>
          <p:cNvPr id="669" name="Google Shape;669;p78"/>
          <p:cNvSpPr>
            <a:spLocks noGrp="1"/>
          </p:cNvSpPr>
          <p:nvPr>
            <p:ph type="pic" idx="15"/>
          </p:nvPr>
        </p:nvSpPr>
        <p:spPr>
          <a:xfrm>
            <a:off x="6644878" y="3246307"/>
            <a:ext cx="509588" cy="510779"/>
          </a:xfrm>
          <a:prstGeom prst="rect">
            <a:avLst/>
          </a:prstGeom>
          <a:noFill/>
          <a:ln>
            <a:noFill/>
          </a:ln>
        </p:spPr>
      </p:sp>
      <p:sp>
        <p:nvSpPr>
          <p:cNvPr id="670" name="Google Shape;670;p78"/>
          <p:cNvSpPr>
            <a:spLocks noGrp="1"/>
          </p:cNvSpPr>
          <p:nvPr>
            <p:ph type="pic" idx="16"/>
          </p:nvPr>
        </p:nvSpPr>
        <p:spPr>
          <a:xfrm>
            <a:off x="6644878" y="3965836"/>
            <a:ext cx="509588" cy="510779"/>
          </a:xfrm>
          <a:prstGeom prst="rect">
            <a:avLst/>
          </a:prstGeom>
          <a:noFill/>
          <a:ln>
            <a:noFill/>
          </a:ln>
        </p:spPr>
      </p:sp>
      <p:sp>
        <p:nvSpPr>
          <p:cNvPr id="671" name="Google Shape;671;p78"/>
          <p:cNvSpPr txBox="1">
            <a:spLocks noGrp="1"/>
          </p:cNvSpPr>
          <p:nvPr>
            <p:ph type="body" idx="17"/>
          </p:nvPr>
        </p:nvSpPr>
        <p:spPr>
          <a:xfrm>
            <a:off x="7246889" y="2524933"/>
            <a:ext cx="1439056" cy="5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2" name="Google Shape;672;p78"/>
          <p:cNvSpPr txBox="1">
            <a:spLocks noGrp="1"/>
          </p:cNvSpPr>
          <p:nvPr>
            <p:ph type="body" idx="18"/>
          </p:nvPr>
        </p:nvSpPr>
        <p:spPr>
          <a:xfrm>
            <a:off x="7246889" y="3199491"/>
            <a:ext cx="1439056" cy="5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3" name="Google Shape;673;p78"/>
          <p:cNvSpPr txBox="1">
            <a:spLocks noGrp="1"/>
          </p:cNvSpPr>
          <p:nvPr>
            <p:ph type="body" idx="19"/>
          </p:nvPr>
        </p:nvSpPr>
        <p:spPr>
          <a:xfrm>
            <a:off x="7246889" y="3930261"/>
            <a:ext cx="1439056" cy="557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350"/>
              <a:buNone/>
              <a:defRPr sz="135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74" name="Google Shape;674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">
  <p:cSld name="Timeline">
    <p:bg>
      <p:bgPr>
        <a:solidFill>
          <a:schemeClr val="l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79"/>
          <p:cNvSpPr/>
          <p:nvPr/>
        </p:nvSpPr>
        <p:spPr>
          <a:xfrm rot="5400000">
            <a:off x="3604022" y="-1027574"/>
            <a:ext cx="1935956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77" name="Google Shape;677;p7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8" name="Google Shape;678;p7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73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p79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0" name="Google Shape;680;p79"/>
          <p:cNvSpPr txBox="1">
            <a:spLocks noGrp="1"/>
          </p:cNvSpPr>
          <p:nvPr>
            <p:ph type="body" idx="2"/>
          </p:nvPr>
        </p:nvSpPr>
        <p:spPr>
          <a:xfrm>
            <a:off x="428626" y="2085976"/>
            <a:ext cx="1583804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1" name="Google Shape;681;p79"/>
          <p:cNvSpPr txBox="1">
            <a:spLocks noGrp="1"/>
          </p:cNvSpPr>
          <p:nvPr>
            <p:ph type="body" idx="3"/>
          </p:nvPr>
        </p:nvSpPr>
        <p:spPr>
          <a:xfrm>
            <a:off x="428626" y="1802234"/>
            <a:ext cx="1583804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2" name="Google Shape;682;p79"/>
          <p:cNvSpPr txBox="1">
            <a:spLocks noGrp="1"/>
          </p:cNvSpPr>
          <p:nvPr>
            <p:ph type="body" idx="4"/>
          </p:nvPr>
        </p:nvSpPr>
        <p:spPr>
          <a:xfrm>
            <a:off x="2328629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3" name="Google Shape;683;p79"/>
          <p:cNvSpPr txBox="1">
            <a:spLocks noGrp="1"/>
          </p:cNvSpPr>
          <p:nvPr>
            <p:ph type="body" idx="5"/>
          </p:nvPr>
        </p:nvSpPr>
        <p:spPr>
          <a:xfrm>
            <a:off x="2328629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4" name="Google Shape;684;p79"/>
          <p:cNvSpPr txBox="1">
            <a:spLocks noGrp="1"/>
          </p:cNvSpPr>
          <p:nvPr>
            <p:ph type="body" idx="6"/>
          </p:nvPr>
        </p:nvSpPr>
        <p:spPr>
          <a:xfrm>
            <a:off x="3958809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5" name="Google Shape;685;p79"/>
          <p:cNvSpPr txBox="1">
            <a:spLocks noGrp="1"/>
          </p:cNvSpPr>
          <p:nvPr>
            <p:ph type="body" idx="7"/>
          </p:nvPr>
        </p:nvSpPr>
        <p:spPr>
          <a:xfrm>
            <a:off x="3958809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79"/>
          <p:cNvSpPr txBox="1">
            <a:spLocks noGrp="1"/>
          </p:cNvSpPr>
          <p:nvPr>
            <p:ph type="body" idx="8"/>
          </p:nvPr>
        </p:nvSpPr>
        <p:spPr>
          <a:xfrm>
            <a:off x="5892540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7" name="Google Shape;687;p79"/>
          <p:cNvSpPr txBox="1">
            <a:spLocks noGrp="1"/>
          </p:cNvSpPr>
          <p:nvPr>
            <p:ph type="body" idx="9"/>
          </p:nvPr>
        </p:nvSpPr>
        <p:spPr>
          <a:xfrm>
            <a:off x="5892540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8" name="Google Shape;688;p79"/>
          <p:cNvSpPr txBox="1">
            <a:spLocks noGrp="1"/>
          </p:cNvSpPr>
          <p:nvPr>
            <p:ph type="body" idx="13"/>
          </p:nvPr>
        </p:nvSpPr>
        <p:spPr>
          <a:xfrm>
            <a:off x="7533963" y="208597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9" name="Google Shape;689;p79"/>
          <p:cNvSpPr txBox="1">
            <a:spLocks noGrp="1"/>
          </p:cNvSpPr>
          <p:nvPr>
            <p:ph type="body" idx="14"/>
          </p:nvPr>
        </p:nvSpPr>
        <p:spPr>
          <a:xfrm>
            <a:off x="7533963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0" name="Google Shape;690;p79"/>
          <p:cNvSpPr txBox="1">
            <a:spLocks noGrp="1"/>
          </p:cNvSpPr>
          <p:nvPr>
            <p:ph type="body" idx="15"/>
          </p:nvPr>
        </p:nvSpPr>
        <p:spPr>
          <a:xfrm>
            <a:off x="1991350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1" name="Google Shape;691;p79"/>
          <p:cNvSpPr txBox="1">
            <a:spLocks noGrp="1"/>
          </p:cNvSpPr>
          <p:nvPr>
            <p:ph type="body" idx="16"/>
          </p:nvPr>
        </p:nvSpPr>
        <p:spPr>
          <a:xfrm>
            <a:off x="1991350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79"/>
          <p:cNvSpPr txBox="1">
            <a:spLocks noGrp="1"/>
          </p:cNvSpPr>
          <p:nvPr>
            <p:ph type="body" idx="17"/>
          </p:nvPr>
        </p:nvSpPr>
        <p:spPr>
          <a:xfrm>
            <a:off x="3621531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3" name="Google Shape;693;p79"/>
          <p:cNvSpPr txBox="1">
            <a:spLocks noGrp="1"/>
          </p:cNvSpPr>
          <p:nvPr>
            <p:ph type="body" idx="18"/>
          </p:nvPr>
        </p:nvSpPr>
        <p:spPr>
          <a:xfrm>
            <a:off x="3621531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4" name="Google Shape;694;p79"/>
          <p:cNvSpPr txBox="1">
            <a:spLocks noGrp="1"/>
          </p:cNvSpPr>
          <p:nvPr>
            <p:ph type="body" idx="19"/>
          </p:nvPr>
        </p:nvSpPr>
        <p:spPr>
          <a:xfrm>
            <a:off x="5555262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5" name="Google Shape;695;p79"/>
          <p:cNvSpPr txBox="1">
            <a:spLocks noGrp="1"/>
          </p:cNvSpPr>
          <p:nvPr>
            <p:ph type="body" idx="20"/>
          </p:nvPr>
        </p:nvSpPr>
        <p:spPr>
          <a:xfrm>
            <a:off x="5555262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6" name="Google Shape;696;p79"/>
          <p:cNvSpPr txBox="1">
            <a:spLocks noGrp="1"/>
          </p:cNvSpPr>
          <p:nvPr>
            <p:ph type="body" idx="21"/>
          </p:nvPr>
        </p:nvSpPr>
        <p:spPr>
          <a:xfrm>
            <a:off x="7196684" y="3434136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 b="0" i="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7" name="Google Shape;697;p79"/>
          <p:cNvSpPr txBox="1">
            <a:spLocks noGrp="1"/>
          </p:cNvSpPr>
          <p:nvPr>
            <p:ph type="body" idx="22"/>
          </p:nvPr>
        </p:nvSpPr>
        <p:spPr>
          <a:xfrm>
            <a:off x="7196684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 sz="1500" b="0" i="0">
                <a:solidFill>
                  <a:schemeClr val="dk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1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with Photo">
  <p:cSld name="Timeline with Photo">
    <p:bg>
      <p:bgPr>
        <a:solidFill>
          <a:schemeClr val="lt2"/>
        </a:solidFill>
        <a:effectLst/>
      </p:bgPr>
    </p:bg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80" descr="A picture containing sky, outdoor, grass, mountai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7089"/>
            <a:ext cx="9144001" cy="5160589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80"/>
          <p:cNvSpPr/>
          <p:nvPr/>
        </p:nvSpPr>
        <p:spPr>
          <a:xfrm rot="5400000">
            <a:off x="3604023" y="-338535"/>
            <a:ext cx="1935956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98000">
                <a:srgbClr val="0092BC">
                  <a:alpha val="0"/>
                </a:srgbClr>
              </a:gs>
              <a:gs pos="100000">
                <a:srgbClr val="0092BC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01" name="Google Shape;701;p8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2" name="Google Shape;702;p80"/>
          <p:cNvSpPr txBox="1">
            <a:spLocks noGrp="1"/>
          </p:cNvSpPr>
          <p:nvPr>
            <p:ph type="title"/>
          </p:nvPr>
        </p:nvSpPr>
        <p:spPr>
          <a:xfrm>
            <a:off x="428625" y="2562746"/>
            <a:ext cx="8286751" cy="676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80"/>
          <p:cNvSpPr txBox="1">
            <a:spLocks noGrp="1"/>
          </p:cNvSpPr>
          <p:nvPr>
            <p:ph type="body" idx="1"/>
          </p:nvPr>
        </p:nvSpPr>
        <p:spPr>
          <a:xfrm>
            <a:off x="428625" y="2298428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80"/>
          <p:cNvSpPr txBox="1">
            <a:spLocks noGrp="1"/>
          </p:cNvSpPr>
          <p:nvPr>
            <p:ph type="body" idx="2"/>
          </p:nvPr>
        </p:nvSpPr>
        <p:spPr>
          <a:xfrm>
            <a:off x="883911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5" name="Google Shape;705;p80"/>
          <p:cNvSpPr txBox="1">
            <a:spLocks noGrp="1"/>
          </p:cNvSpPr>
          <p:nvPr>
            <p:ph type="body" idx="3"/>
          </p:nvPr>
        </p:nvSpPr>
        <p:spPr>
          <a:xfrm>
            <a:off x="883911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6" name="Google Shape;706;p80"/>
          <p:cNvSpPr txBox="1">
            <a:spLocks noGrp="1"/>
          </p:cNvSpPr>
          <p:nvPr>
            <p:ph type="body" idx="4"/>
          </p:nvPr>
        </p:nvSpPr>
        <p:spPr>
          <a:xfrm>
            <a:off x="3621531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7" name="Google Shape;707;p80"/>
          <p:cNvSpPr txBox="1">
            <a:spLocks noGrp="1"/>
          </p:cNvSpPr>
          <p:nvPr>
            <p:ph type="body" idx="5"/>
          </p:nvPr>
        </p:nvSpPr>
        <p:spPr>
          <a:xfrm>
            <a:off x="3621531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8" name="Google Shape;708;p80"/>
          <p:cNvSpPr txBox="1">
            <a:spLocks noGrp="1"/>
          </p:cNvSpPr>
          <p:nvPr>
            <p:ph type="body" idx="6"/>
          </p:nvPr>
        </p:nvSpPr>
        <p:spPr>
          <a:xfrm>
            <a:off x="5555262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9" name="Google Shape;709;p80"/>
          <p:cNvSpPr txBox="1">
            <a:spLocks noGrp="1"/>
          </p:cNvSpPr>
          <p:nvPr>
            <p:ph type="body" idx="7"/>
          </p:nvPr>
        </p:nvSpPr>
        <p:spPr>
          <a:xfrm>
            <a:off x="5555262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0" name="Google Shape;710;p80"/>
          <p:cNvSpPr txBox="1">
            <a:spLocks noGrp="1"/>
          </p:cNvSpPr>
          <p:nvPr>
            <p:ph type="body" idx="8"/>
          </p:nvPr>
        </p:nvSpPr>
        <p:spPr>
          <a:xfrm>
            <a:off x="7196685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1" name="Google Shape;711;p80"/>
          <p:cNvSpPr txBox="1">
            <a:spLocks noGrp="1"/>
          </p:cNvSpPr>
          <p:nvPr>
            <p:ph type="body" idx="9"/>
          </p:nvPr>
        </p:nvSpPr>
        <p:spPr>
          <a:xfrm>
            <a:off x="7196685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12" name="Google Shape;712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with Photo Dark">
  <p:cSld name="Timeline with Photo Dark">
    <p:bg>
      <p:bgPr>
        <a:solidFill>
          <a:schemeClr val="lt2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81" descr="A picture containing sky, outdoor, water, boa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2647"/>
            <a:ext cx="9144001" cy="5146147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81"/>
          <p:cNvSpPr/>
          <p:nvPr/>
        </p:nvSpPr>
        <p:spPr>
          <a:xfrm rot="5400000">
            <a:off x="3604023" y="-338535"/>
            <a:ext cx="1935956" cy="9144000"/>
          </a:xfrm>
          <a:prstGeom prst="rect">
            <a:avLst/>
          </a:prstGeom>
          <a:gradFill>
            <a:gsLst>
              <a:gs pos="0">
                <a:schemeClr val="dk2"/>
              </a:gs>
              <a:gs pos="10000">
                <a:schemeClr val="dk2"/>
              </a:gs>
              <a:gs pos="52000">
                <a:srgbClr val="08062A">
                  <a:alpha val="70980"/>
                </a:srgbClr>
              </a:gs>
              <a:gs pos="98000">
                <a:srgbClr val="08062A">
                  <a:alpha val="0"/>
                </a:srgbClr>
              </a:gs>
              <a:gs pos="100000">
                <a:srgbClr val="08062A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16" name="Google Shape;716;p81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7" name="Google Shape;717;p81"/>
          <p:cNvSpPr txBox="1">
            <a:spLocks noGrp="1"/>
          </p:cNvSpPr>
          <p:nvPr>
            <p:ph type="title"/>
          </p:nvPr>
        </p:nvSpPr>
        <p:spPr>
          <a:xfrm>
            <a:off x="428625" y="2562746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81"/>
          <p:cNvSpPr txBox="1">
            <a:spLocks noGrp="1"/>
          </p:cNvSpPr>
          <p:nvPr>
            <p:ph type="body" idx="1"/>
          </p:nvPr>
        </p:nvSpPr>
        <p:spPr>
          <a:xfrm>
            <a:off x="428625" y="2298428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9" name="Google Shape;719;p81"/>
          <p:cNvSpPr txBox="1">
            <a:spLocks noGrp="1"/>
          </p:cNvSpPr>
          <p:nvPr>
            <p:ph type="body" idx="2"/>
          </p:nvPr>
        </p:nvSpPr>
        <p:spPr>
          <a:xfrm>
            <a:off x="883911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0" name="Google Shape;720;p81"/>
          <p:cNvSpPr txBox="1">
            <a:spLocks noGrp="1"/>
          </p:cNvSpPr>
          <p:nvPr>
            <p:ph type="body" idx="3"/>
          </p:nvPr>
        </p:nvSpPr>
        <p:spPr>
          <a:xfrm>
            <a:off x="883911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1" name="Google Shape;721;p81"/>
          <p:cNvSpPr txBox="1">
            <a:spLocks noGrp="1"/>
          </p:cNvSpPr>
          <p:nvPr>
            <p:ph type="body" idx="4"/>
          </p:nvPr>
        </p:nvSpPr>
        <p:spPr>
          <a:xfrm>
            <a:off x="3621531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81"/>
          <p:cNvSpPr txBox="1">
            <a:spLocks noGrp="1"/>
          </p:cNvSpPr>
          <p:nvPr>
            <p:ph type="body" idx="5"/>
          </p:nvPr>
        </p:nvSpPr>
        <p:spPr>
          <a:xfrm>
            <a:off x="3621531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81"/>
          <p:cNvSpPr txBox="1">
            <a:spLocks noGrp="1"/>
          </p:cNvSpPr>
          <p:nvPr>
            <p:ph type="body" idx="6"/>
          </p:nvPr>
        </p:nvSpPr>
        <p:spPr>
          <a:xfrm>
            <a:off x="5555262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4" name="Google Shape;724;p81"/>
          <p:cNvSpPr txBox="1">
            <a:spLocks noGrp="1"/>
          </p:cNvSpPr>
          <p:nvPr>
            <p:ph type="body" idx="7"/>
          </p:nvPr>
        </p:nvSpPr>
        <p:spPr>
          <a:xfrm>
            <a:off x="5555262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5" name="Google Shape;725;p81"/>
          <p:cNvSpPr txBox="1">
            <a:spLocks noGrp="1"/>
          </p:cNvSpPr>
          <p:nvPr>
            <p:ph type="body" idx="8"/>
          </p:nvPr>
        </p:nvSpPr>
        <p:spPr>
          <a:xfrm>
            <a:off x="7196685" y="4123175"/>
            <a:ext cx="1201555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 b="0" i="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6" name="Google Shape;726;p81"/>
          <p:cNvSpPr txBox="1">
            <a:spLocks noGrp="1"/>
          </p:cNvSpPr>
          <p:nvPr>
            <p:ph type="body" idx="9"/>
          </p:nvPr>
        </p:nvSpPr>
        <p:spPr>
          <a:xfrm>
            <a:off x="7196685" y="3839433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  <a:defRPr sz="1500" b="0" i="0">
                <a:solidFill>
                  <a:schemeClr val="lt2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7" name="Google Shape;72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1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ith Table">
  <p:cSld name="Title with Table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82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0" name="Google Shape;730;p82"/>
          <p:cNvSpPr txBox="1">
            <a:spLocks noGrp="1"/>
          </p:cNvSpPr>
          <p:nvPr>
            <p:ph type="title"/>
          </p:nvPr>
        </p:nvSpPr>
        <p:spPr>
          <a:xfrm>
            <a:off x="428625" y="371475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82"/>
          <p:cNvSpPr txBox="1">
            <a:spLocks noGrp="1"/>
          </p:cNvSpPr>
          <p:nvPr>
            <p:ph type="body" idx="1"/>
          </p:nvPr>
        </p:nvSpPr>
        <p:spPr>
          <a:xfrm>
            <a:off x="428625" y="1371601"/>
            <a:ext cx="8286750" cy="3257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Arial"/>
              <a:buNone/>
              <a:defRPr>
                <a:solidFill>
                  <a:schemeClr val="dk2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rtners">
  <p:cSld name="Partners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83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34" name="Google Shape;734;p83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83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6" name="Google Shape;736;p83"/>
          <p:cNvSpPr>
            <a:spLocks noGrp="1"/>
          </p:cNvSpPr>
          <p:nvPr>
            <p:ph type="pic" idx="2"/>
          </p:nvPr>
        </p:nvSpPr>
        <p:spPr>
          <a:xfrm>
            <a:off x="428625" y="13716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37" name="Google Shape;737;p83"/>
          <p:cNvSpPr>
            <a:spLocks noGrp="1"/>
          </p:cNvSpPr>
          <p:nvPr>
            <p:ph type="pic" idx="3"/>
          </p:nvPr>
        </p:nvSpPr>
        <p:spPr>
          <a:xfrm>
            <a:off x="2159794" y="13716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38" name="Google Shape;738;p83"/>
          <p:cNvSpPr>
            <a:spLocks noGrp="1"/>
          </p:cNvSpPr>
          <p:nvPr>
            <p:ph type="pic" idx="4"/>
          </p:nvPr>
        </p:nvSpPr>
        <p:spPr>
          <a:xfrm>
            <a:off x="3890963" y="13716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39" name="Google Shape;739;p83"/>
          <p:cNvSpPr>
            <a:spLocks noGrp="1"/>
          </p:cNvSpPr>
          <p:nvPr>
            <p:ph type="pic" idx="5"/>
          </p:nvPr>
        </p:nvSpPr>
        <p:spPr>
          <a:xfrm>
            <a:off x="5622131" y="13716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40" name="Google Shape;740;p83"/>
          <p:cNvSpPr>
            <a:spLocks noGrp="1"/>
          </p:cNvSpPr>
          <p:nvPr>
            <p:ph type="pic" idx="6"/>
          </p:nvPr>
        </p:nvSpPr>
        <p:spPr>
          <a:xfrm>
            <a:off x="7353300" y="13716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41" name="Google Shape;741;p83"/>
          <p:cNvSpPr txBox="1">
            <a:spLocks noGrp="1"/>
          </p:cNvSpPr>
          <p:nvPr>
            <p:ph type="body" idx="7"/>
          </p:nvPr>
        </p:nvSpPr>
        <p:spPr>
          <a:xfrm>
            <a:off x="428625" y="21109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2" name="Google Shape;742;p83"/>
          <p:cNvSpPr txBox="1">
            <a:spLocks noGrp="1"/>
          </p:cNvSpPr>
          <p:nvPr>
            <p:ph type="body" idx="8"/>
          </p:nvPr>
        </p:nvSpPr>
        <p:spPr>
          <a:xfrm>
            <a:off x="2168525" y="21109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3" name="Google Shape;743;p83"/>
          <p:cNvSpPr txBox="1">
            <a:spLocks noGrp="1"/>
          </p:cNvSpPr>
          <p:nvPr>
            <p:ph type="body" idx="9"/>
          </p:nvPr>
        </p:nvSpPr>
        <p:spPr>
          <a:xfrm>
            <a:off x="3883025" y="21109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4" name="Google Shape;744;p83"/>
          <p:cNvSpPr txBox="1">
            <a:spLocks noGrp="1"/>
          </p:cNvSpPr>
          <p:nvPr>
            <p:ph type="body" idx="13"/>
          </p:nvPr>
        </p:nvSpPr>
        <p:spPr>
          <a:xfrm>
            <a:off x="5622926" y="21109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5" name="Google Shape;745;p83"/>
          <p:cNvSpPr txBox="1">
            <a:spLocks noGrp="1"/>
          </p:cNvSpPr>
          <p:nvPr>
            <p:ph type="body" idx="14"/>
          </p:nvPr>
        </p:nvSpPr>
        <p:spPr>
          <a:xfrm>
            <a:off x="7350126" y="21109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6" name="Google Shape;746;p83"/>
          <p:cNvSpPr>
            <a:spLocks noGrp="1"/>
          </p:cNvSpPr>
          <p:nvPr>
            <p:ph type="pic" idx="15"/>
          </p:nvPr>
        </p:nvSpPr>
        <p:spPr>
          <a:xfrm>
            <a:off x="428625" y="25527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47" name="Google Shape;747;p83"/>
          <p:cNvSpPr>
            <a:spLocks noGrp="1"/>
          </p:cNvSpPr>
          <p:nvPr>
            <p:ph type="pic" idx="16"/>
          </p:nvPr>
        </p:nvSpPr>
        <p:spPr>
          <a:xfrm>
            <a:off x="2159794" y="25527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48" name="Google Shape;748;p83"/>
          <p:cNvSpPr>
            <a:spLocks noGrp="1"/>
          </p:cNvSpPr>
          <p:nvPr>
            <p:ph type="pic" idx="17"/>
          </p:nvPr>
        </p:nvSpPr>
        <p:spPr>
          <a:xfrm>
            <a:off x="3890963" y="25527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49" name="Google Shape;749;p83"/>
          <p:cNvSpPr>
            <a:spLocks noGrp="1"/>
          </p:cNvSpPr>
          <p:nvPr>
            <p:ph type="pic" idx="18"/>
          </p:nvPr>
        </p:nvSpPr>
        <p:spPr>
          <a:xfrm>
            <a:off x="5622131" y="25527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50" name="Google Shape;750;p83"/>
          <p:cNvSpPr>
            <a:spLocks noGrp="1"/>
          </p:cNvSpPr>
          <p:nvPr>
            <p:ph type="pic" idx="19"/>
          </p:nvPr>
        </p:nvSpPr>
        <p:spPr>
          <a:xfrm>
            <a:off x="7353300" y="25527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51" name="Google Shape;751;p83"/>
          <p:cNvSpPr txBox="1">
            <a:spLocks noGrp="1"/>
          </p:cNvSpPr>
          <p:nvPr>
            <p:ph type="body" idx="20"/>
          </p:nvPr>
        </p:nvSpPr>
        <p:spPr>
          <a:xfrm>
            <a:off x="428625" y="32920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2" name="Google Shape;752;p83"/>
          <p:cNvSpPr txBox="1">
            <a:spLocks noGrp="1"/>
          </p:cNvSpPr>
          <p:nvPr>
            <p:ph type="body" idx="21"/>
          </p:nvPr>
        </p:nvSpPr>
        <p:spPr>
          <a:xfrm>
            <a:off x="2168525" y="32920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3" name="Google Shape;753;p83"/>
          <p:cNvSpPr txBox="1">
            <a:spLocks noGrp="1"/>
          </p:cNvSpPr>
          <p:nvPr>
            <p:ph type="body" idx="22"/>
          </p:nvPr>
        </p:nvSpPr>
        <p:spPr>
          <a:xfrm>
            <a:off x="3883025" y="32920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4" name="Google Shape;754;p83"/>
          <p:cNvSpPr txBox="1">
            <a:spLocks noGrp="1"/>
          </p:cNvSpPr>
          <p:nvPr>
            <p:ph type="body" idx="23"/>
          </p:nvPr>
        </p:nvSpPr>
        <p:spPr>
          <a:xfrm>
            <a:off x="5622926" y="32920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5" name="Google Shape;755;p83"/>
          <p:cNvSpPr txBox="1">
            <a:spLocks noGrp="1"/>
          </p:cNvSpPr>
          <p:nvPr>
            <p:ph type="body" idx="24"/>
          </p:nvPr>
        </p:nvSpPr>
        <p:spPr>
          <a:xfrm>
            <a:off x="7350126" y="32920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6" name="Google Shape;756;p83"/>
          <p:cNvSpPr>
            <a:spLocks noGrp="1"/>
          </p:cNvSpPr>
          <p:nvPr>
            <p:ph type="pic" idx="25"/>
          </p:nvPr>
        </p:nvSpPr>
        <p:spPr>
          <a:xfrm>
            <a:off x="428625" y="37084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57" name="Google Shape;757;p83"/>
          <p:cNvSpPr>
            <a:spLocks noGrp="1"/>
          </p:cNvSpPr>
          <p:nvPr>
            <p:ph type="pic" idx="26"/>
          </p:nvPr>
        </p:nvSpPr>
        <p:spPr>
          <a:xfrm>
            <a:off x="2159794" y="37084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58" name="Google Shape;758;p83"/>
          <p:cNvSpPr>
            <a:spLocks noGrp="1"/>
          </p:cNvSpPr>
          <p:nvPr>
            <p:ph type="pic" idx="27"/>
          </p:nvPr>
        </p:nvSpPr>
        <p:spPr>
          <a:xfrm>
            <a:off x="3890963" y="37084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59" name="Google Shape;759;p83"/>
          <p:cNvSpPr>
            <a:spLocks noGrp="1"/>
          </p:cNvSpPr>
          <p:nvPr>
            <p:ph type="pic" idx="28"/>
          </p:nvPr>
        </p:nvSpPr>
        <p:spPr>
          <a:xfrm>
            <a:off x="5622131" y="37084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60" name="Google Shape;760;p83"/>
          <p:cNvSpPr>
            <a:spLocks noGrp="1"/>
          </p:cNvSpPr>
          <p:nvPr>
            <p:ph type="pic" idx="29"/>
          </p:nvPr>
        </p:nvSpPr>
        <p:spPr>
          <a:xfrm>
            <a:off x="7353300" y="3708400"/>
            <a:ext cx="1362075" cy="638175"/>
          </a:xfrm>
          <a:prstGeom prst="rect">
            <a:avLst/>
          </a:prstGeom>
          <a:noFill/>
          <a:ln>
            <a:noFill/>
          </a:ln>
        </p:spPr>
      </p:sp>
      <p:sp>
        <p:nvSpPr>
          <p:cNvPr id="761" name="Google Shape;761;p83"/>
          <p:cNvSpPr txBox="1">
            <a:spLocks noGrp="1"/>
          </p:cNvSpPr>
          <p:nvPr>
            <p:ph type="body" idx="30"/>
          </p:nvPr>
        </p:nvSpPr>
        <p:spPr>
          <a:xfrm>
            <a:off x="428625" y="44477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2" name="Google Shape;762;p83"/>
          <p:cNvSpPr txBox="1">
            <a:spLocks noGrp="1"/>
          </p:cNvSpPr>
          <p:nvPr>
            <p:ph type="body" idx="31"/>
          </p:nvPr>
        </p:nvSpPr>
        <p:spPr>
          <a:xfrm>
            <a:off x="2168525" y="44477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3" name="Google Shape;763;p83"/>
          <p:cNvSpPr txBox="1">
            <a:spLocks noGrp="1"/>
          </p:cNvSpPr>
          <p:nvPr>
            <p:ph type="body" idx="32"/>
          </p:nvPr>
        </p:nvSpPr>
        <p:spPr>
          <a:xfrm>
            <a:off x="3883025" y="44477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4" name="Google Shape;764;p83"/>
          <p:cNvSpPr txBox="1">
            <a:spLocks noGrp="1"/>
          </p:cNvSpPr>
          <p:nvPr>
            <p:ph type="body" idx="33"/>
          </p:nvPr>
        </p:nvSpPr>
        <p:spPr>
          <a:xfrm>
            <a:off x="5622926" y="44477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5" name="Google Shape;765;p83"/>
          <p:cNvSpPr txBox="1">
            <a:spLocks noGrp="1"/>
          </p:cNvSpPr>
          <p:nvPr>
            <p:ph type="body" idx="34"/>
          </p:nvPr>
        </p:nvSpPr>
        <p:spPr>
          <a:xfrm>
            <a:off x="7350126" y="4447779"/>
            <a:ext cx="1362075" cy="205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Arial"/>
              <a:buNone/>
              <a:defRPr sz="1350" b="0" i="0">
                <a:solidFill>
                  <a:schemeClr val="accent1"/>
                </a:solidFill>
                <a:latin typeface="Bitter"/>
                <a:ea typeface="Bitter"/>
                <a:cs typeface="Bitter"/>
                <a:sym typeface="Bitter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1">
  <p:cSld name="Flow Chart 1"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7" name="Google Shape;767;p84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768" name="Google Shape;768;p84"/>
          <p:cNvSpPr/>
          <p:nvPr/>
        </p:nvSpPr>
        <p:spPr>
          <a:xfrm>
            <a:off x="4852998" y="1953039"/>
            <a:ext cx="1572868" cy="166232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9" name="Google Shape;769;p84"/>
          <p:cNvSpPr/>
          <p:nvPr/>
        </p:nvSpPr>
        <p:spPr>
          <a:xfrm>
            <a:off x="446535" y="1953039"/>
            <a:ext cx="1572868" cy="166232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0" name="Google Shape;770;p84"/>
          <p:cNvSpPr txBox="1">
            <a:spLocks noGrp="1"/>
          </p:cNvSpPr>
          <p:nvPr>
            <p:ph type="body" idx="1"/>
          </p:nvPr>
        </p:nvSpPr>
        <p:spPr>
          <a:xfrm>
            <a:off x="636570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71" name="Google Shape;771;p84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2" name="Google Shape;772;p84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3" name="Google Shape;773;p84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774" name="Google Shape;774;p84"/>
          <p:cNvGrpSpPr/>
          <p:nvPr/>
        </p:nvGrpSpPr>
        <p:grpSpPr>
          <a:xfrm>
            <a:off x="636571" y="2125237"/>
            <a:ext cx="220391" cy="220391"/>
            <a:chOff x="949119" y="2833648"/>
            <a:chExt cx="293855" cy="293855"/>
          </a:xfrm>
        </p:grpSpPr>
        <p:sp>
          <p:nvSpPr>
            <p:cNvPr id="775" name="Google Shape;775;p8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6" name="Google Shape;776;p84"/>
            <p:cNvCxnSpPr>
              <a:stCxn id="77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777" name="Google Shape;777;p84"/>
          <p:cNvSpPr/>
          <p:nvPr/>
        </p:nvSpPr>
        <p:spPr>
          <a:xfrm>
            <a:off x="2646114" y="1953039"/>
            <a:ext cx="1572868" cy="166232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8" name="Google Shape;778;p84"/>
          <p:cNvSpPr txBox="1">
            <a:spLocks noGrp="1"/>
          </p:cNvSpPr>
          <p:nvPr>
            <p:ph type="body" idx="3"/>
          </p:nvPr>
        </p:nvSpPr>
        <p:spPr>
          <a:xfrm>
            <a:off x="2836148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779" name="Google Shape;779;p84"/>
          <p:cNvGrpSpPr/>
          <p:nvPr/>
        </p:nvGrpSpPr>
        <p:grpSpPr>
          <a:xfrm>
            <a:off x="2836149" y="2125237"/>
            <a:ext cx="220391" cy="220391"/>
            <a:chOff x="949119" y="2833648"/>
            <a:chExt cx="293855" cy="293855"/>
          </a:xfrm>
        </p:grpSpPr>
        <p:sp>
          <p:nvSpPr>
            <p:cNvPr id="780" name="Google Shape;780;p8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81" name="Google Shape;781;p84"/>
            <p:cNvCxnSpPr>
              <a:stCxn id="780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782" name="Google Shape;782;p84"/>
          <p:cNvSpPr/>
          <p:nvPr/>
        </p:nvSpPr>
        <p:spPr>
          <a:xfrm>
            <a:off x="4854055" y="1953039"/>
            <a:ext cx="1572868" cy="166232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3" name="Google Shape;783;p84"/>
          <p:cNvSpPr txBox="1">
            <a:spLocks noGrp="1"/>
          </p:cNvSpPr>
          <p:nvPr>
            <p:ph type="body" idx="4"/>
          </p:nvPr>
        </p:nvSpPr>
        <p:spPr>
          <a:xfrm>
            <a:off x="5044090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784" name="Google Shape;784;p84"/>
          <p:cNvGrpSpPr/>
          <p:nvPr/>
        </p:nvGrpSpPr>
        <p:grpSpPr>
          <a:xfrm>
            <a:off x="5044090" y="2125237"/>
            <a:ext cx="220391" cy="220391"/>
            <a:chOff x="949119" y="2833648"/>
            <a:chExt cx="293855" cy="293855"/>
          </a:xfrm>
        </p:grpSpPr>
        <p:sp>
          <p:nvSpPr>
            <p:cNvPr id="785" name="Google Shape;785;p8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86" name="Google Shape;786;p84"/>
            <p:cNvCxnSpPr>
              <a:stCxn id="78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787" name="Google Shape;787;p84"/>
          <p:cNvSpPr/>
          <p:nvPr/>
        </p:nvSpPr>
        <p:spPr>
          <a:xfrm>
            <a:off x="7045269" y="1953039"/>
            <a:ext cx="1572868" cy="166232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84"/>
          <p:cNvSpPr txBox="1">
            <a:spLocks noGrp="1"/>
          </p:cNvSpPr>
          <p:nvPr>
            <p:ph type="body" idx="5"/>
          </p:nvPr>
        </p:nvSpPr>
        <p:spPr>
          <a:xfrm>
            <a:off x="7235304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789" name="Google Shape;789;p84"/>
          <p:cNvGrpSpPr/>
          <p:nvPr/>
        </p:nvGrpSpPr>
        <p:grpSpPr>
          <a:xfrm>
            <a:off x="7235305" y="2125237"/>
            <a:ext cx="220391" cy="220391"/>
            <a:chOff x="949119" y="2833648"/>
            <a:chExt cx="293855" cy="293855"/>
          </a:xfrm>
        </p:grpSpPr>
        <p:sp>
          <p:nvSpPr>
            <p:cNvPr id="790" name="Google Shape;790;p8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91" name="Google Shape;791;p84"/>
            <p:cNvCxnSpPr>
              <a:stCxn id="790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1 Dark">
  <p:cSld name="Flow Chart 1 Dark">
    <p:bg>
      <p:bgPr>
        <a:solidFill>
          <a:schemeClr val="dk2"/>
        </a:solidFill>
        <a:effectLst/>
      </p:bgPr>
    </p:bg>
    <p:spTree>
      <p:nvGrpSpPr>
        <p:cNvPr id="1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3" name="Google Shape;793;p85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794" name="Google Shape;794;p85"/>
          <p:cNvSpPr/>
          <p:nvPr/>
        </p:nvSpPr>
        <p:spPr>
          <a:xfrm>
            <a:off x="4852998" y="1953039"/>
            <a:ext cx="1572868" cy="1662320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5" name="Google Shape;795;p85"/>
          <p:cNvSpPr/>
          <p:nvPr/>
        </p:nvSpPr>
        <p:spPr>
          <a:xfrm>
            <a:off x="446535" y="1953039"/>
            <a:ext cx="1572868" cy="166232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6" name="Google Shape;796;p85"/>
          <p:cNvSpPr txBox="1">
            <a:spLocks noGrp="1"/>
          </p:cNvSpPr>
          <p:nvPr>
            <p:ph type="body" idx="1"/>
          </p:nvPr>
        </p:nvSpPr>
        <p:spPr>
          <a:xfrm>
            <a:off x="636570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797" name="Google Shape;797;p8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98" name="Google Shape;798;p85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85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00" name="Google Shape;800;p85"/>
          <p:cNvGrpSpPr/>
          <p:nvPr/>
        </p:nvGrpSpPr>
        <p:grpSpPr>
          <a:xfrm>
            <a:off x="636571" y="2125237"/>
            <a:ext cx="220391" cy="220391"/>
            <a:chOff x="949119" y="2833648"/>
            <a:chExt cx="293855" cy="293855"/>
          </a:xfrm>
        </p:grpSpPr>
        <p:sp>
          <p:nvSpPr>
            <p:cNvPr id="801" name="Google Shape;801;p8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2" name="Google Shape;802;p85"/>
            <p:cNvCxnSpPr>
              <a:stCxn id="80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03" name="Google Shape;803;p85"/>
          <p:cNvSpPr/>
          <p:nvPr/>
        </p:nvSpPr>
        <p:spPr>
          <a:xfrm>
            <a:off x="2646114" y="1953039"/>
            <a:ext cx="1572868" cy="166232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85"/>
          <p:cNvSpPr txBox="1">
            <a:spLocks noGrp="1"/>
          </p:cNvSpPr>
          <p:nvPr>
            <p:ph type="body" idx="3"/>
          </p:nvPr>
        </p:nvSpPr>
        <p:spPr>
          <a:xfrm>
            <a:off x="2836148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05" name="Google Shape;805;p85"/>
          <p:cNvGrpSpPr/>
          <p:nvPr/>
        </p:nvGrpSpPr>
        <p:grpSpPr>
          <a:xfrm>
            <a:off x="2836149" y="2125237"/>
            <a:ext cx="220391" cy="220391"/>
            <a:chOff x="949119" y="2833648"/>
            <a:chExt cx="293855" cy="293855"/>
          </a:xfrm>
        </p:grpSpPr>
        <p:sp>
          <p:nvSpPr>
            <p:cNvPr id="806" name="Google Shape;806;p8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7" name="Google Shape;807;p85"/>
            <p:cNvCxnSpPr>
              <a:stCxn id="806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08" name="Google Shape;808;p85"/>
          <p:cNvSpPr/>
          <p:nvPr/>
        </p:nvSpPr>
        <p:spPr>
          <a:xfrm>
            <a:off x="4854055" y="1953039"/>
            <a:ext cx="1572868" cy="166232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85"/>
          <p:cNvSpPr txBox="1">
            <a:spLocks noGrp="1"/>
          </p:cNvSpPr>
          <p:nvPr>
            <p:ph type="body" idx="4"/>
          </p:nvPr>
        </p:nvSpPr>
        <p:spPr>
          <a:xfrm>
            <a:off x="5044090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10" name="Google Shape;810;p85"/>
          <p:cNvGrpSpPr/>
          <p:nvPr/>
        </p:nvGrpSpPr>
        <p:grpSpPr>
          <a:xfrm>
            <a:off x="5044090" y="2125237"/>
            <a:ext cx="220391" cy="220391"/>
            <a:chOff x="949119" y="2833648"/>
            <a:chExt cx="293855" cy="293855"/>
          </a:xfrm>
        </p:grpSpPr>
        <p:sp>
          <p:nvSpPr>
            <p:cNvPr id="811" name="Google Shape;811;p8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2" name="Google Shape;812;p85"/>
            <p:cNvCxnSpPr>
              <a:stCxn id="81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13" name="Google Shape;813;p85"/>
          <p:cNvSpPr/>
          <p:nvPr/>
        </p:nvSpPr>
        <p:spPr>
          <a:xfrm>
            <a:off x="7045269" y="1953039"/>
            <a:ext cx="1572868" cy="1662320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85"/>
          <p:cNvSpPr txBox="1">
            <a:spLocks noGrp="1"/>
          </p:cNvSpPr>
          <p:nvPr>
            <p:ph type="body" idx="5"/>
          </p:nvPr>
        </p:nvSpPr>
        <p:spPr>
          <a:xfrm>
            <a:off x="7235304" y="2450767"/>
            <a:ext cx="1241201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15" name="Google Shape;815;p85"/>
          <p:cNvGrpSpPr/>
          <p:nvPr/>
        </p:nvGrpSpPr>
        <p:grpSpPr>
          <a:xfrm>
            <a:off x="7235305" y="2125237"/>
            <a:ext cx="220391" cy="220391"/>
            <a:chOff x="949119" y="2833648"/>
            <a:chExt cx="293855" cy="293855"/>
          </a:xfrm>
        </p:grpSpPr>
        <p:sp>
          <p:nvSpPr>
            <p:cNvPr id="816" name="Google Shape;816;p8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17" name="Google Shape;817;p85"/>
            <p:cNvCxnSpPr>
              <a:stCxn id="816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pic>
        <p:nvPicPr>
          <p:cNvPr id="818" name="Google Shape;818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2">
  <p:cSld name="Flow Chart 2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0" name="Google Shape;820;p86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821" name="Google Shape;821;p86"/>
          <p:cNvSpPr/>
          <p:nvPr/>
        </p:nvSpPr>
        <p:spPr>
          <a:xfrm>
            <a:off x="446535" y="1463597"/>
            <a:ext cx="1572868" cy="3044109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86"/>
          <p:cNvSpPr/>
          <p:nvPr/>
        </p:nvSpPr>
        <p:spPr>
          <a:xfrm>
            <a:off x="446535" y="1463598"/>
            <a:ext cx="1572868" cy="81170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86"/>
          <p:cNvSpPr/>
          <p:nvPr/>
        </p:nvSpPr>
        <p:spPr>
          <a:xfrm>
            <a:off x="2646114" y="1463597"/>
            <a:ext cx="1572868" cy="3044109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86"/>
          <p:cNvSpPr/>
          <p:nvPr/>
        </p:nvSpPr>
        <p:spPr>
          <a:xfrm>
            <a:off x="2646114" y="1463598"/>
            <a:ext cx="1572868" cy="81170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86"/>
          <p:cNvSpPr/>
          <p:nvPr/>
        </p:nvSpPr>
        <p:spPr>
          <a:xfrm>
            <a:off x="4854055" y="1463597"/>
            <a:ext cx="1572868" cy="3044109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86"/>
          <p:cNvSpPr/>
          <p:nvPr/>
        </p:nvSpPr>
        <p:spPr>
          <a:xfrm>
            <a:off x="4854055" y="1463598"/>
            <a:ext cx="1572868" cy="811709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86"/>
          <p:cNvSpPr/>
          <p:nvPr/>
        </p:nvSpPr>
        <p:spPr>
          <a:xfrm>
            <a:off x="7045269" y="1463597"/>
            <a:ext cx="1572868" cy="3044109"/>
          </a:xfrm>
          <a:prstGeom prst="rect">
            <a:avLst/>
          </a:pr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86"/>
          <p:cNvSpPr/>
          <p:nvPr/>
        </p:nvSpPr>
        <p:spPr>
          <a:xfrm>
            <a:off x="7045269" y="1463598"/>
            <a:ext cx="1572868" cy="81170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86"/>
          <p:cNvSpPr txBox="1">
            <a:spLocks noGrp="1"/>
          </p:cNvSpPr>
          <p:nvPr>
            <p:ph type="body" idx="1"/>
          </p:nvPr>
        </p:nvSpPr>
        <p:spPr>
          <a:xfrm>
            <a:off x="636570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30" name="Google Shape;830;p8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31" name="Google Shape;831;p86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2" name="Google Shape;832;p86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33" name="Google Shape;833;p86"/>
          <p:cNvGrpSpPr/>
          <p:nvPr/>
        </p:nvGrpSpPr>
        <p:grpSpPr>
          <a:xfrm>
            <a:off x="1547694" y="1735562"/>
            <a:ext cx="322676" cy="322676"/>
            <a:chOff x="949119" y="2833648"/>
            <a:chExt cx="293855" cy="293855"/>
          </a:xfrm>
        </p:grpSpPr>
        <p:sp>
          <p:nvSpPr>
            <p:cNvPr id="834" name="Google Shape;834;p86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5" name="Google Shape;835;p86"/>
            <p:cNvCxnSpPr>
              <a:stCxn id="834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36" name="Google Shape;836;p86"/>
          <p:cNvSpPr txBox="1">
            <a:spLocks noGrp="1"/>
          </p:cNvSpPr>
          <p:nvPr>
            <p:ph type="body" idx="3"/>
          </p:nvPr>
        </p:nvSpPr>
        <p:spPr>
          <a:xfrm>
            <a:off x="2836148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37" name="Google Shape;837;p86"/>
          <p:cNvGrpSpPr/>
          <p:nvPr/>
        </p:nvGrpSpPr>
        <p:grpSpPr>
          <a:xfrm>
            <a:off x="3747272" y="1735562"/>
            <a:ext cx="322676" cy="322676"/>
            <a:chOff x="949119" y="2833648"/>
            <a:chExt cx="293855" cy="293855"/>
          </a:xfrm>
        </p:grpSpPr>
        <p:sp>
          <p:nvSpPr>
            <p:cNvPr id="838" name="Google Shape;838;p86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39" name="Google Shape;839;p86"/>
            <p:cNvCxnSpPr>
              <a:stCxn id="838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40" name="Google Shape;840;p86"/>
          <p:cNvSpPr txBox="1">
            <a:spLocks noGrp="1"/>
          </p:cNvSpPr>
          <p:nvPr>
            <p:ph type="body" idx="4"/>
          </p:nvPr>
        </p:nvSpPr>
        <p:spPr>
          <a:xfrm>
            <a:off x="5044090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41" name="Google Shape;841;p86"/>
          <p:cNvGrpSpPr/>
          <p:nvPr/>
        </p:nvGrpSpPr>
        <p:grpSpPr>
          <a:xfrm>
            <a:off x="5955214" y="1735562"/>
            <a:ext cx="322676" cy="322676"/>
            <a:chOff x="949119" y="2833648"/>
            <a:chExt cx="293855" cy="293855"/>
          </a:xfrm>
        </p:grpSpPr>
        <p:sp>
          <p:nvSpPr>
            <p:cNvPr id="842" name="Google Shape;842;p86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3" name="Google Shape;843;p86"/>
            <p:cNvCxnSpPr>
              <a:stCxn id="842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44" name="Google Shape;844;p86"/>
          <p:cNvSpPr txBox="1">
            <a:spLocks noGrp="1"/>
          </p:cNvSpPr>
          <p:nvPr>
            <p:ph type="body" idx="5"/>
          </p:nvPr>
        </p:nvSpPr>
        <p:spPr>
          <a:xfrm>
            <a:off x="7235304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45" name="Google Shape;845;p86"/>
          <p:cNvGrpSpPr/>
          <p:nvPr/>
        </p:nvGrpSpPr>
        <p:grpSpPr>
          <a:xfrm>
            <a:off x="8146428" y="1735562"/>
            <a:ext cx="322676" cy="322676"/>
            <a:chOff x="949119" y="2833648"/>
            <a:chExt cx="293855" cy="293855"/>
          </a:xfrm>
        </p:grpSpPr>
        <p:sp>
          <p:nvSpPr>
            <p:cNvPr id="846" name="Google Shape;846;p86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47" name="Google Shape;847;p86"/>
            <p:cNvCxnSpPr>
              <a:stCxn id="846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48" name="Google Shape;848;p86"/>
          <p:cNvSpPr txBox="1"/>
          <p:nvPr/>
        </p:nvSpPr>
        <p:spPr>
          <a:xfrm>
            <a:off x="633976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lt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01</a:t>
            </a:r>
            <a:endParaRPr/>
          </a:p>
        </p:txBody>
      </p:sp>
      <p:sp>
        <p:nvSpPr>
          <p:cNvPr id="849" name="Google Shape;849;p86"/>
          <p:cNvSpPr txBox="1"/>
          <p:nvPr/>
        </p:nvSpPr>
        <p:spPr>
          <a:xfrm>
            <a:off x="2833554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02</a:t>
            </a:r>
            <a:endParaRPr/>
          </a:p>
        </p:txBody>
      </p:sp>
      <p:sp>
        <p:nvSpPr>
          <p:cNvPr id="850" name="Google Shape;850;p86"/>
          <p:cNvSpPr txBox="1"/>
          <p:nvPr/>
        </p:nvSpPr>
        <p:spPr>
          <a:xfrm>
            <a:off x="5033132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lt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03</a:t>
            </a:r>
            <a:endParaRPr/>
          </a:p>
        </p:txBody>
      </p:sp>
      <p:sp>
        <p:nvSpPr>
          <p:cNvPr id="851" name="Google Shape;851;p86"/>
          <p:cNvSpPr txBox="1"/>
          <p:nvPr/>
        </p:nvSpPr>
        <p:spPr>
          <a:xfrm>
            <a:off x="7232710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lt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04</a:t>
            </a:r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2 Dark">
  <p:cSld name="Flow Chart 2 Dark">
    <p:bg>
      <p:bgPr>
        <a:solidFill>
          <a:schemeClr val="dk2"/>
        </a:solidFill>
        <a:effectLst/>
      </p:bgPr>
    </p:bg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3" name="Google Shape;853;p87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854" name="Google Shape;854;p8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5" name="Google Shape;855;p8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87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7" name="Google Shape;857;p87"/>
          <p:cNvSpPr/>
          <p:nvPr/>
        </p:nvSpPr>
        <p:spPr>
          <a:xfrm>
            <a:off x="446535" y="1463597"/>
            <a:ext cx="1572868" cy="304410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p87"/>
          <p:cNvSpPr/>
          <p:nvPr/>
        </p:nvSpPr>
        <p:spPr>
          <a:xfrm>
            <a:off x="446535" y="1463598"/>
            <a:ext cx="1572868" cy="811709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9" name="Google Shape;859;p87"/>
          <p:cNvSpPr/>
          <p:nvPr/>
        </p:nvSpPr>
        <p:spPr>
          <a:xfrm>
            <a:off x="2646114" y="1463597"/>
            <a:ext cx="1572868" cy="304410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0" name="Google Shape;860;p87"/>
          <p:cNvSpPr/>
          <p:nvPr/>
        </p:nvSpPr>
        <p:spPr>
          <a:xfrm>
            <a:off x="2646114" y="1463598"/>
            <a:ext cx="1572868" cy="811709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1" name="Google Shape;861;p87"/>
          <p:cNvSpPr/>
          <p:nvPr/>
        </p:nvSpPr>
        <p:spPr>
          <a:xfrm>
            <a:off x="4854055" y="1463597"/>
            <a:ext cx="1572868" cy="304410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2" name="Google Shape;862;p87"/>
          <p:cNvSpPr/>
          <p:nvPr/>
        </p:nvSpPr>
        <p:spPr>
          <a:xfrm>
            <a:off x="4854055" y="1463598"/>
            <a:ext cx="1572868" cy="811709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3" name="Google Shape;863;p87"/>
          <p:cNvSpPr/>
          <p:nvPr/>
        </p:nvSpPr>
        <p:spPr>
          <a:xfrm>
            <a:off x="7045269" y="1463597"/>
            <a:ext cx="1572868" cy="3044109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4" name="Google Shape;864;p87"/>
          <p:cNvSpPr/>
          <p:nvPr/>
        </p:nvSpPr>
        <p:spPr>
          <a:xfrm>
            <a:off x="7045269" y="1463598"/>
            <a:ext cx="1572868" cy="811709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p87"/>
          <p:cNvSpPr txBox="1">
            <a:spLocks noGrp="1"/>
          </p:cNvSpPr>
          <p:nvPr>
            <p:ph type="body" idx="2"/>
          </p:nvPr>
        </p:nvSpPr>
        <p:spPr>
          <a:xfrm>
            <a:off x="636570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66" name="Google Shape;866;p87"/>
          <p:cNvGrpSpPr/>
          <p:nvPr/>
        </p:nvGrpSpPr>
        <p:grpSpPr>
          <a:xfrm>
            <a:off x="1547694" y="1735562"/>
            <a:ext cx="322676" cy="322676"/>
            <a:chOff x="949119" y="2833648"/>
            <a:chExt cx="293855" cy="293855"/>
          </a:xfrm>
        </p:grpSpPr>
        <p:sp>
          <p:nvSpPr>
            <p:cNvPr id="867" name="Google Shape;867;p87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68" name="Google Shape;868;p87"/>
            <p:cNvCxnSpPr>
              <a:stCxn id="867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69" name="Google Shape;869;p87"/>
          <p:cNvSpPr txBox="1">
            <a:spLocks noGrp="1"/>
          </p:cNvSpPr>
          <p:nvPr>
            <p:ph type="body" idx="3"/>
          </p:nvPr>
        </p:nvSpPr>
        <p:spPr>
          <a:xfrm>
            <a:off x="2836148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70" name="Google Shape;870;p87"/>
          <p:cNvGrpSpPr/>
          <p:nvPr/>
        </p:nvGrpSpPr>
        <p:grpSpPr>
          <a:xfrm>
            <a:off x="3747272" y="1735562"/>
            <a:ext cx="322676" cy="322676"/>
            <a:chOff x="949119" y="2833648"/>
            <a:chExt cx="293855" cy="293855"/>
          </a:xfrm>
        </p:grpSpPr>
        <p:sp>
          <p:nvSpPr>
            <p:cNvPr id="871" name="Google Shape;871;p87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2" name="Google Shape;872;p87"/>
            <p:cNvCxnSpPr>
              <a:stCxn id="87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73" name="Google Shape;873;p87"/>
          <p:cNvSpPr txBox="1">
            <a:spLocks noGrp="1"/>
          </p:cNvSpPr>
          <p:nvPr>
            <p:ph type="body" idx="4"/>
          </p:nvPr>
        </p:nvSpPr>
        <p:spPr>
          <a:xfrm>
            <a:off x="5044090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74" name="Google Shape;874;p87"/>
          <p:cNvGrpSpPr/>
          <p:nvPr/>
        </p:nvGrpSpPr>
        <p:grpSpPr>
          <a:xfrm>
            <a:off x="5955214" y="1735562"/>
            <a:ext cx="322676" cy="322676"/>
            <a:chOff x="949119" y="2833648"/>
            <a:chExt cx="293855" cy="293855"/>
          </a:xfrm>
        </p:grpSpPr>
        <p:sp>
          <p:nvSpPr>
            <p:cNvPr id="875" name="Google Shape;875;p87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4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76" name="Google Shape;876;p87"/>
            <p:cNvCxnSpPr>
              <a:stCxn id="87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77" name="Google Shape;877;p87"/>
          <p:cNvSpPr txBox="1">
            <a:spLocks noGrp="1"/>
          </p:cNvSpPr>
          <p:nvPr>
            <p:ph type="body" idx="5"/>
          </p:nvPr>
        </p:nvSpPr>
        <p:spPr>
          <a:xfrm>
            <a:off x="7235304" y="2450767"/>
            <a:ext cx="1241201" cy="1881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878" name="Google Shape;878;p87"/>
          <p:cNvGrpSpPr/>
          <p:nvPr/>
        </p:nvGrpSpPr>
        <p:grpSpPr>
          <a:xfrm>
            <a:off x="8146428" y="1735562"/>
            <a:ext cx="322676" cy="322676"/>
            <a:chOff x="949119" y="2833648"/>
            <a:chExt cx="293855" cy="293855"/>
          </a:xfrm>
        </p:grpSpPr>
        <p:sp>
          <p:nvSpPr>
            <p:cNvPr id="879" name="Google Shape;879;p87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80" name="Google Shape;880;p87"/>
            <p:cNvCxnSpPr>
              <a:stCxn id="879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81" name="Google Shape;881;p87"/>
          <p:cNvSpPr txBox="1"/>
          <p:nvPr/>
        </p:nvSpPr>
        <p:spPr>
          <a:xfrm>
            <a:off x="633976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lt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01</a:t>
            </a:r>
            <a:endParaRPr/>
          </a:p>
        </p:txBody>
      </p:sp>
      <p:sp>
        <p:nvSpPr>
          <p:cNvPr id="882" name="Google Shape;882;p87"/>
          <p:cNvSpPr txBox="1"/>
          <p:nvPr/>
        </p:nvSpPr>
        <p:spPr>
          <a:xfrm>
            <a:off x="2833554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02</a:t>
            </a:r>
            <a:endParaRPr/>
          </a:p>
        </p:txBody>
      </p:sp>
      <p:sp>
        <p:nvSpPr>
          <p:cNvPr id="883" name="Google Shape;883;p87"/>
          <p:cNvSpPr txBox="1"/>
          <p:nvPr/>
        </p:nvSpPr>
        <p:spPr>
          <a:xfrm>
            <a:off x="5033132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lt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03</a:t>
            </a:r>
            <a:endParaRPr/>
          </a:p>
        </p:txBody>
      </p:sp>
      <p:sp>
        <p:nvSpPr>
          <p:cNvPr id="884" name="Google Shape;884;p87"/>
          <p:cNvSpPr txBox="1"/>
          <p:nvPr/>
        </p:nvSpPr>
        <p:spPr>
          <a:xfrm>
            <a:off x="7232710" y="1665861"/>
            <a:ext cx="859342" cy="508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50"/>
              <a:buFont typeface="Arial"/>
              <a:buNone/>
            </a:pPr>
            <a:r>
              <a:rPr lang="en-US" sz="4050" b="0" i="0" u="none" strike="noStrike" cap="none">
                <a:solidFill>
                  <a:schemeClr val="dk2"/>
                </a:solidFill>
                <a:latin typeface="Inter ExtraLight"/>
                <a:ea typeface="Inter ExtraLight"/>
                <a:cs typeface="Inter ExtraLight"/>
                <a:sym typeface="Inter ExtraLight"/>
              </a:rPr>
              <a:t>04</a:t>
            </a:r>
            <a:endParaRPr/>
          </a:p>
        </p:txBody>
      </p:sp>
      <p:pic>
        <p:nvPicPr>
          <p:cNvPr id="885" name="Google Shape;885;p8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3">
  <p:cSld name="Flow Chart 3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87" name="Google Shape;887;p88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888" name="Google Shape;888;p88"/>
          <p:cNvSpPr/>
          <p:nvPr/>
        </p:nvSpPr>
        <p:spPr>
          <a:xfrm>
            <a:off x="428625" y="1890132"/>
            <a:ext cx="1862951" cy="131305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p88"/>
          <p:cNvSpPr txBox="1">
            <a:spLocks noGrp="1"/>
          </p:cNvSpPr>
          <p:nvPr>
            <p:ph type="body" idx="1"/>
          </p:nvPr>
        </p:nvSpPr>
        <p:spPr>
          <a:xfrm>
            <a:off x="57706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0" name="Google Shape;890;p8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91" name="Google Shape;891;p8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88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893" name="Google Shape;893;p88"/>
          <p:cNvGrpSpPr/>
          <p:nvPr/>
        </p:nvGrpSpPr>
        <p:grpSpPr>
          <a:xfrm>
            <a:off x="577064" y="2040640"/>
            <a:ext cx="322676" cy="322676"/>
            <a:chOff x="949119" y="2833648"/>
            <a:chExt cx="293855" cy="293855"/>
          </a:xfrm>
        </p:grpSpPr>
        <p:sp>
          <p:nvSpPr>
            <p:cNvPr id="894" name="Google Shape;894;p88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5" name="Google Shape;895;p88"/>
            <p:cNvCxnSpPr>
              <a:stCxn id="894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896" name="Google Shape;896;p88"/>
          <p:cNvSpPr/>
          <p:nvPr/>
        </p:nvSpPr>
        <p:spPr>
          <a:xfrm>
            <a:off x="2603113" y="1890132"/>
            <a:ext cx="1862951" cy="13130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7" name="Google Shape;897;p88"/>
          <p:cNvGrpSpPr/>
          <p:nvPr/>
        </p:nvGrpSpPr>
        <p:grpSpPr>
          <a:xfrm>
            <a:off x="2751552" y="2040640"/>
            <a:ext cx="322676" cy="322676"/>
            <a:chOff x="949119" y="2833648"/>
            <a:chExt cx="293855" cy="293855"/>
          </a:xfrm>
        </p:grpSpPr>
        <p:sp>
          <p:nvSpPr>
            <p:cNvPr id="898" name="Google Shape;898;p88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99" name="Google Shape;899;p88"/>
            <p:cNvCxnSpPr>
              <a:stCxn id="898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00" name="Google Shape;900;p88"/>
          <p:cNvSpPr/>
          <p:nvPr/>
        </p:nvSpPr>
        <p:spPr>
          <a:xfrm>
            <a:off x="4769237" y="1890132"/>
            <a:ext cx="1862951" cy="13130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1" name="Google Shape;901;p88"/>
          <p:cNvGrpSpPr/>
          <p:nvPr/>
        </p:nvGrpSpPr>
        <p:grpSpPr>
          <a:xfrm>
            <a:off x="4917676" y="2040640"/>
            <a:ext cx="322676" cy="322676"/>
            <a:chOff x="949119" y="2833648"/>
            <a:chExt cx="293855" cy="293855"/>
          </a:xfrm>
        </p:grpSpPr>
        <p:sp>
          <p:nvSpPr>
            <p:cNvPr id="902" name="Google Shape;902;p88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3" name="Google Shape;903;p88"/>
            <p:cNvCxnSpPr>
              <a:stCxn id="902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04" name="Google Shape;904;p88"/>
          <p:cNvSpPr/>
          <p:nvPr/>
        </p:nvSpPr>
        <p:spPr>
          <a:xfrm>
            <a:off x="6918634" y="1890132"/>
            <a:ext cx="1862951" cy="1313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5" name="Google Shape;905;p88"/>
          <p:cNvGrpSpPr/>
          <p:nvPr/>
        </p:nvGrpSpPr>
        <p:grpSpPr>
          <a:xfrm>
            <a:off x="7067074" y="2040640"/>
            <a:ext cx="322676" cy="322676"/>
            <a:chOff x="949119" y="2833648"/>
            <a:chExt cx="293855" cy="293855"/>
          </a:xfrm>
        </p:grpSpPr>
        <p:sp>
          <p:nvSpPr>
            <p:cNvPr id="906" name="Google Shape;906;p88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07" name="Google Shape;907;p88"/>
            <p:cNvCxnSpPr>
              <a:stCxn id="906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08" name="Google Shape;908;p88"/>
          <p:cNvSpPr txBox="1">
            <a:spLocks noGrp="1"/>
          </p:cNvSpPr>
          <p:nvPr>
            <p:ph type="body" idx="3"/>
          </p:nvPr>
        </p:nvSpPr>
        <p:spPr>
          <a:xfrm>
            <a:off x="4917676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09" name="Google Shape;909;p88"/>
          <p:cNvSpPr txBox="1">
            <a:spLocks noGrp="1"/>
          </p:cNvSpPr>
          <p:nvPr>
            <p:ph type="body" idx="4"/>
          </p:nvPr>
        </p:nvSpPr>
        <p:spPr>
          <a:xfrm>
            <a:off x="706707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10" name="Google Shape;910;p88"/>
          <p:cNvSpPr txBox="1">
            <a:spLocks noGrp="1"/>
          </p:cNvSpPr>
          <p:nvPr>
            <p:ph type="body" idx="5"/>
          </p:nvPr>
        </p:nvSpPr>
        <p:spPr>
          <a:xfrm>
            <a:off x="2751552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11" name="Google Shape;911;p88"/>
          <p:cNvSpPr txBox="1">
            <a:spLocks noGrp="1"/>
          </p:cNvSpPr>
          <p:nvPr>
            <p:ph type="body" idx="6"/>
          </p:nvPr>
        </p:nvSpPr>
        <p:spPr>
          <a:xfrm>
            <a:off x="577064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12" name="Google Shape;912;p88"/>
          <p:cNvSpPr txBox="1">
            <a:spLocks noGrp="1"/>
          </p:cNvSpPr>
          <p:nvPr>
            <p:ph type="body" idx="7"/>
          </p:nvPr>
        </p:nvSpPr>
        <p:spPr>
          <a:xfrm>
            <a:off x="4917676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13" name="Google Shape;913;p88"/>
          <p:cNvSpPr txBox="1">
            <a:spLocks noGrp="1"/>
          </p:cNvSpPr>
          <p:nvPr>
            <p:ph type="body" idx="8"/>
          </p:nvPr>
        </p:nvSpPr>
        <p:spPr>
          <a:xfrm>
            <a:off x="7067074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14" name="Google Shape;914;p88"/>
          <p:cNvSpPr txBox="1">
            <a:spLocks noGrp="1"/>
          </p:cNvSpPr>
          <p:nvPr>
            <p:ph type="body" idx="9"/>
          </p:nvPr>
        </p:nvSpPr>
        <p:spPr>
          <a:xfrm>
            <a:off x="2751552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3 Dark">
  <p:cSld name="Flow Chart 3 Dark">
    <p:bg>
      <p:bgPr>
        <a:solidFill>
          <a:schemeClr val="dk2"/>
        </a:solidFill>
        <a:effectLst/>
      </p:bgPr>
    </p:bg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16" name="Google Shape;916;p89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917" name="Google Shape;917;p8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8" name="Google Shape;918;p8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9" name="Google Shape;919;p89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0" name="Google Shape;920;p89"/>
          <p:cNvSpPr/>
          <p:nvPr/>
        </p:nvSpPr>
        <p:spPr>
          <a:xfrm>
            <a:off x="428625" y="1890132"/>
            <a:ext cx="1862951" cy="13130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89"/>
          <p:cNvSpPr txBox="1">
            <a:spLocks noGrp="1"/>
          </p:cNvSpPr>
          <p:nvPr>
            <p:ph type="body" idx="2"/>
          </p:nvPr>
        </p:nvSpPr>
        <p:spPr>
          <a:xfrm>
            <a:off x="57706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922" name="Google Shape;922;p89"/>
          <p:cNvGrpSpPr/>
          <p:nvPr/>
        </p:nvGrpSpPr>
        <p:grpSpPr>
          <a:xfrm>
            <a:off x="577064" y="2040640"/>
            <a:ext cx="322676" cy="322676"/>
            <a:chOff x="949119" y="2833648"/>
            <a:chExt cx="293855" cy="293855"/>
          </a:xfrm>
        </p:grpSpPr>
        <p:sp>
          <p:nvSpPr>
            <p:cNvPr id="923" name="Google Shape;923;p89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24" name="Google Shape;924;p89"/>
            <p:cNvCxnSpPr>
              <a:stCxn id="923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25" name="Google Shape;925;p89"/>
          <p:cNvSpPr/>
          <p:nvPr/>
        </p:nvSpPr>
        <p:spPr>
          <a:xfrm>
            <a:off x="2603113" y="1890132"/>
            <a:ext cx="1862951" cy="13130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6" name="Google Shape;926;p89"/>
          <p:cNvGrpSpPr/>
          <p:nvPr/>
        </p:nvGrpSpPr>
        <p:grpSpPr>
          <a:xfrm>
            <a:off x="2751552" y="2040640"/>
            <a:ext cx="322676" cy="322676"/>
            <a:chOff x="949119" y="2833648"/>
            <a:chExt cx="293855" cy="293855"/>
          </a:xfrm>
        </p:grpSpPr>
        <p:sp>
          <p:nvSpPr>
            <p:cNvPr id="927" name="Google Shape;927;p89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28" name="Google Shape;928;p89"/>
            <p:cNvCxnSpPr>
              <a:stCxn id="927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29" name="Google Shape;929;p89"/>
          <p:cNvSpPr/>
          <p:nvPr/>
        </p:nvSpPr>
        <p:spPr>
          <a:xfrm>
            <a:off x="4769237" y="1890132"/>
            <a:ext cx="1862951" cy="131305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0" name="Google Shape;930;p89"/>
          <p:cNvGrpSpPr/>
          <p:nvPr/>
        </p:nvGrpSpPr>
        <p:grpSpPr>
          <a:xfrm>
            <a:off x="4917676" y="2040640"/>
            <a:ext cx="322676" cy="322676"/>
            <a:chOff x="949119" y="2833648"/>
            <a:chExt cx="293855" cy="293855"/>
          </a:xfrm>
        </p:grpSpPr>
        <p:sp>
          <p:nvSpPr>
            <p:cNvPr id="931" name="Google Shape;931;p89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2" name="Google Shape;932;p89"/>
            <p:cNvCxnSpPr>
              <a:stCxn id="93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33" name="Google Shape;933;p89"/>
          <p:cNvSpPr/>
          <p:nvPr/>
        </p:nvSpPr>
        <p:spPr>
          <a:xfrm>
            <a:off x="6918634" y="1890132"/>
            <a:ext cx="1862951" cy="131305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34" name="Google Shape;934;p89"/>
          <p:cNvGrpSpPr/>
          <p:nvPr/>
        </p:nvGrpSpPr>
        <p:grpSpPr>
          <a:xfrm>
            <a:off x="7067074" y="2040640"/>
            <a:ext cx="322676" cy="322676"/>
            <a:chOff x="949119" y="2833648"/>
            <a:chExt cx="293855" cy="293855"/>
          </a:xfrm>
        </p:grpSpPr>
        <p:sp>
          <p:nvSpPr>
            <p:cNvPr id="935" name="Google Shape;935;p89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36" name="Google Shape;936;p89"/>
            <p:cNvCxnSpPr>
              <a:stCxn id="93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37" name="Google Shape;937;p89"/>
          <p:cNvSpPr txBox="1">
            <a:spLocks noGrp="1"/>
          </p:cNvSpPr>
          <p:nvPr>
            <p:ph type="body" idx="3"/>
          </p:nvPr>
        </p:nvSpPr>
        <p:spPr>
          <a:xfrm>
            <a:off x="4917676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38" name="Google Shape;938;p89"/>
          <p:cNvSpPr txBox="1">
            <a:spLocks noGrp="1"/>
          </p:cNvSpPr>
          <p:nvPr>
            <p:ph type="body" idx="4"/>
          </p:nvPr>
        </p:nvSpPr>
        <p:spPr>
          <a:xfrm>
            <a:off x="706707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39" name="Google Shape;939;p89"/>
          <p:cNvSpPr txBox="1">
            <a:spLocks noGrp="1"/>
          </p:cNvSpPr>
          <p:nvPr>
            <p:ph type="body" idx="5"/>
          </p:nvPr>
        </p:nvSpPr>
        <p:spPr>
          <a:xfrm>
            <a:off x="2751552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40" name="Google Shape;940;p89"/>
          <p:cNvSpPr txBox="1">
            <a:spLocks noGrp="1"/>
          </p:cNvSpPr>
          <p:nvPr>
            <p:ph type="body" idx="6"/>
          </p:nvPr>
        </p:nvSpPr>
        <p:spPr>
          <a:xfrm>
            <a:off x="577064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41" name="Google Shape;941;p89"/>
          <p:cNvSpPr txBox="1">
            <a:spLocks noGrp="1"/>
          </p:cNvSpPr>
          <p:nvPr>
            <p:ph type="body" idx="7"/>
          </p:nvPr>
        </p:nvSpPr>
        <p:spPr>
          <a:xfrm>
            <a:off x="4917676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42" name="Google Shape;942;p89"/>
          <p:cNvSpPr txBox="1">
            <a:spLocks noGrp="1"/>
          </p:cNvSpPr>
          <p:nvPr>
            <p:ph type="body" idx="8"/>
          </p:nvPr>
        </p:nvSpPr>
        <p:spPr>
          <a:xfrm>
            <a:off x="7067074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43" name="Google Shape;943;p89"/>
          <p:cNvSpPr txBox="1">
            <a:spLocks noGrp="1"/>
          </p:cNvSpPr>
          <p:nvPr>
            <p:ph type="body" idx="9"/>
          </p:nvPr>
        </p:nvSpPr>
        <p:spPr>
          <a:xfrm>
            <a:off x="2751552" y="3412350"/>
            <a:ext cx="1567196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pic>
        <p:nvPicPr>
          <p:cNvPr id="944" name="Google Shape;944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4">
  <p:cSld name="Flow Chart 4"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46" name="Google Shape;946;p90"/>
          <p:cNvCxnSpPr/>
          <p:nvPr/>
        </p:nvCxnSpPr>
        <p:spPr>
          <a:xfrm rot="10800000" flipH="1">
            <a:off x="1037063" y="3854720"/>
            <a:ext cx="7778672" cy="11645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947" name="Google Shape;947;p90"/>
          <p:cNvSpPr/>
          <p:nvPr/>
        </p:nvSpPr>
        <p:spPr>
          <a:xfrm>
            <a:off x="428625" y="3230336"/>
            <a:ext cx="1489397" cy="118647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90"/>
          <p:cNvSpPr/>
          <p:nvPr/>
        </p:nvSpPr>
        <p:spPr>
          <a:xfrm>
            <a:off x="2090854" y="3230336"/>
            <a:ext cx="1489397" cy="1186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9" name="Google Shape;949;p90"/>
          <p:cNvGrpSpPr/>
          <p:nvPr/>
        </p:nvGrpSpPr>
        <p:grpSpPr>
          <a:xfrm rot="10800000">
            <a:off x="2224983" y="3366336"/>
            <a:ext cx="291568" cy="291568"/>
            <a:chOff x="949119" y="2833648"/>
            <a:chExt cx="293855" cy="293855"/>
          </a:xfrm>
        </p:grpSpPr>
        <p:sp>
          <p:nvSpPr>
            <p:cNvPr id="950" name="Google Shape;950;p90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1" name="Google Shape;951;p90"/>
            <p:cNvCxnSpPr>
              <a:stCxn id="950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52" name="Google Shape;952;p90"/>
          <p:cNvSpPr/>
          <p:nvPr/>
        </p:nvSpPr>
        <p:spPr>
          <a:xfrm>
            <a:off x="3753082" y="3230336"/>
            <a:ext cx="1489397" cy="1186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3" name="Google Shape;953;p90"/>
          <p:cNvGrpSpPr/>
          <p:nvPr/>
        </p:nvGrpSpPr>
        <p:grpSpPr>
          <a:xfrm rot="10800000">
            <a:off x="3887212" y="3366336"/>
            <a:ext cx="291568" cy="291568"/>
            <a:chOff x="949119" y="2833648"/>
            <a:chExt cx="293855" cy="293855"/>
          </a:xfrm>
        </p:grpSpPr>
        <p:sp>
          <p:nvSpPr>
            <p:cNvPr id="954" name="Google Shape;954;p90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5" name="Google Shape;955;p90"/>
            <p:cNvCxnSpPr>
              <a:stCxn id="954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56" name="Google Shape;956;p90"/>
          <p:cNvSpPr/>
          <p:nvPr/>
        </p:nvSpPr>
        <p:spPr>
          <a:xfrm>
            <a:off x="5415311" y="3230336"/>
            <a:ext cx="1489397" cy="1186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57" name="Google Shape;957;p90"/>
          <p:cNvGrpSpPr/>
          <p:nvPr/>
        </p:nvGrpSpPr>
        <p:grpSpPr>
          <a:xfrm rot="10800000">
            <a:off x="5549441" y="3366336"/>
            <a:ext cx="291568" cy="291568"/>
            <a:chOff x="949119" y="2833648"/>
            <a:chExt cx="293855" cy="293855"/>
          </a:xfrm>
        </p:grpSpPr>
        <p:sp>
          <p:nvSpPr>
            <p:cNvPr id="958" name="Google Shape;958;p90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59" name="Google Shape;959;p90"/>
            <p:cNvCxnSpPr>
              <a:stCxn id="958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960" name="Google Shape;960;p90"/>
          <p:cNvSpPr/>
          <p:nvPr/>
        </p:nvSpPr>
        <p:spPr>
          <a:xfrm>
            <a:off x="7077540" y="3230336"/>
            <a:ext cx="1489397" cy="118647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61" name="Google Shape;961;p90"/>
          <p:cNvGrpSpPr/>
          <p:nvPr/>
        </p:nvGrpSpPr>
        <p:grpSpPr>
          <a:xfrm rot="10800000">
            <a:off x="7211670" y="3366336"/>
            <a:ext cx="291568" cy="291568"/>
            <a:chOff x="949119" y="2833648"/>
            <a:chExt cx="293855" cy="293855"/>
          </a:xfrm>
        </p:grpSpPr>
        <p:sp>
          <p:nvSpPr>
            <p:cNvPr id="962" name="Google Shape;962;p90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963" name="Google Shape;963;p90"/>
            <p:cNvCxnSpPr>
              <a:stCxn id="962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cxnSp>
        <p:nvCxnSpPr>
          <p:cNvPr id="964" name="Google Shape;964;p90"/>
          <p:cNvCxnSpPr/>
          <p:nvPr/>
        </p:nvCxnSpPr>
        <p:spPr>
          <a:xfrm>
            <a:off x="-1057" y="2583481"/>
            <a:ext cx="8816792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965" name="Google Shape;965;p9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6" name="Google Shape;966;p90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90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968" name="Google Shape;968;p90"/>
          <p:cNvGrpSpPr/>
          <p:nvPr/>
        </p:nvGrpSpPr>
        <p:grpSpPr>
          <a:xfrm>
            <a:off x="428625" y="1934007"/>
            <a:ext cx="1489397" cy="1186470"/>
            <a:chOff x="571500" y="2520175"/>
            <a:chExt cx="2197736" cy="1750741"/>
          </a:xfrm>
        </p:grpSpPr>
        <p:sp>
          <p:nvSpPr>
            <p:cNvPr id="969" name="Google Shape;969;p90"/>
            <p:cNvSpPr/>
            <p:nvPr/>
          </p:nvSpPr>
          <p:spPr>
            <a:xfrm>
              <a:off x="571500" y="2520175"/>
              <a:ext cx="2197736" cy="175074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0" name="Google Shape;970;p90"/>
            <p:cNvGrpSpPr/>
            <p:nvPr/>
          </p:nvGrpSpPr>
          <p:grpSpPr>
            <a:xfrm>
              <a:off x="769419" y="2720854"/>
              <a:ext cx="430234" cy="430234"/>
              <a:chOff x="949119" y="2833648"/>
              <a:chExt cx="293855" cy="293855"/>
            </a:xfrm>
          </p:grpSpPr>
          <p:sp>
            <p:nvSpPr>
              <p:cNvPr id="971" name="Google Shape;971;p90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72" name="Google Shape;972;p90"/>
              <p:cNvCxnSpPr>
                <a:stCxn id="971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973" name="Google Shape;973;p90"/>
          <p:cNvGrpSpPr/>
          <p:nvPr/>
        </p:nvGrpSpPr>
        <p:grpSpPr>
          <a:xfrm>
            <a:off x="2090854" y="1934007"/>
            <a:ext cx="1489397" cy="1186470"/>
            <a:chOff x="3470817" y="2520175"/>
            <a:chExt cx="2197736" cy="1750741"/>
          </a:xfrm>
        </p:grpSpPr>
        <p:sp>
          <p:nvSpPr>
            <p:cNvPr id="974" name="Google Shape;974;p90"/>
            <p:cNvSpPr/>
            <p:nvPr/>
          </p:nvSpPr>
          <p:spPr>
            <a:xfrm>
              <a:off x="3470817" y="2520175"/>
              <a:ext cx="2197736" cy="17507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5" name="Google Shape;975;p90"/>
            <p:cNvGrpSpPr/>
            <p:nvPr/>
          </p:nvGrpSpPr>
          <p:grpSpPr>
            <a:xfrm>
              <a:off x="3668736" y="2720854"/>
              <a:ext cx="430234" cy="430234"/>
              <a:chOff x="949119" y="2833648"/>
              <a:chExt cx="293855" cy="293855"/>
            </a:xfrm>
          </p:grpSpPr>
          <p:sp>
            <p:nvSpPr>
              <p:cNvPr id="976" name="Google Shape;976;p90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77" name="Google Shape;977;p90"/>
              <p:cNvCxnSpPr>
                <a:stCxn id="976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978" name="Google Shape;978;p90"/>
          <p:cNvGrpSpPr/>
          <p:nvPr/>
        </p:nvGrpSpPr>
        <p:grpSpPr>
          <a:xfrm>
            <a:off x="3753082" y="1934007"/>
            <a:ext cx="1489397" cy="1186470"/>
            <a:chOff x="6358983" y="2520175"/>
            <a:chExt cx="2197736" cy="1750741"/>
          </a:xfrm>
        </p:grpSpPr>
        <p:sp>
          <p:nvSpPr>
            <p:cNvPr id="979" name="Google Shape;979;p90"/>
            <p:cNvSpPr/>
            <p:nvPr/>
          </p:nvSpPr>
          <p:spPr>
            <a:xfrm>
              <a:off x="6358983" y="2520175"/>
              <a:ext cx="2197736" cy="17507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0" name="Google Shape;980;p90"/>
            <p:cNvGrpSpPr/>
            <p:nvPr/>
          </p:nvGrpSpPr>
          <p:grpSpPr>
            <a:xfrm>
              <a:off x="6556902" y="2720854"/>
              <a:ext cx="430234" cy="430234"/>
              <a:chOff x="949119" y="2833648"/>
              <a:chExt cx="293855" cy="293855"/>
            </a:xfrm>
          </p:grpSpPr>
          <p:sp>
            <p:nvSpPr>
              <p:cNvPr id="981" name="Google Shape;981;p90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82" name="Google Shape;982;p90"/>
              <p:cNvCxnSpPr>
                <a:stCxn id="981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983" name="Google Shape;983;p90"/>
          <p:cNvGrpSpPr/>
          <p:nvPr/>
        </p:nvGrpSpPr>
        <p:grpSpPr>
          <a:xfrm>
            <a:off x="5415311" y="1934007"/>
            <a:ext cx="1489397" cy="1186470"/>
            <a:chOff x="9224846" y="2520175"/>
            <a:chExt cx="2197736" cy="1750741"/>
          </a:xfrm>
        </p:grpSpPr>
        <p:sp>
          <p:nvSpPr>
            <p:cNvPr id="984" name="Google Shape;984;p90"/>
            <p:cNvSpPr/>
            <p:nvPr/>
          </p:nvSpPr>
          <p:spPr>
            <a:xfrm>
              <a:off x="9224846" y="2520175"/>
              <a:ext cx="2197736" cy="17507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5" name="Google Shape;985;p90"/>
            <p:cNvGrpSpPr/>
            <p:nvPr/>
          </p:nvGrpSpPr>
          <p:grpSpPr>
            <a:xfrm>
              <a:off x="9422765" y="2720854"/>
              <a:ext cx="430234" cy="430234"/>
              <a:chOff x="949119" y="2833648"/>
              <a:chExt cx="293855" cy="293855"/>
            </a:xfrm>
          </p:grpSpPr>
          <p:sp>
            <p:nvSpPr>
              <p:cNvPr id="986" name="Google Shape;986;p90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87" name="Google Shape;987;p90"/>
              <p:cNvCxnSpPr>
                <a:stCxn id="986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988" name="Google Shape;988;p90"/>
          <p:cNvGrpSpPr/>
          <p:nvPr/>
        </p:nvGrpSpPr>
        <p:grpSpPr>
          <a:xfrm>
            <a:off x="7077540" y="1934007"/>
            <a:ext cx="1489397" cy="1186470"/>
            <a:chOff x="571500" y="2520175"/>
            <a:chExt cx="2197736" cy="1750741"/>
          </a:xfrm>
        </p:grpSpPr>
        <p:sp>
          <p:nvSpPr>
            <p:cNvPr id="989" name="Google Shape;989;p90"/>
            <p:cNvSpPr/>
            <p:nvPr/>
          </p:nvSpPr>
          <p:spPr>
            <a:xfrm>
              <a:off x="571500" y="2520175"/>
              <a:ext cx="2197736" cy="175074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0" name="Google Shape;990;p90"/>
            <p:cNvGrpSpPr/>
            <p:nvPr/>
          </p:nvGrpSpPr>
          <p:grpSpPr>
            <a:xfrm>
              <a:off x="769419" y="2720854"/>
              <a:ext cx="430234" cy="430234"/>
              <a:chOff x="949119" y="2833648"/>
              <a:chExt cx="293855" cy="293855"/>
            </a:xfrm>
          </p:grpSpPr>
          <p:sp>
            <p:nvSpPr>
              <p:cNvPr id="991" name="Google Shape;991;p90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992" name="Google Shape;992;p90"/>
              <p:cNvCxnSpPr>
                <a:stCxn id="991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993" name="Google Shape;993;p90"/>
          <p:cNvSpPr txBox="1">
            <a:spLocks noGrp="1"/>
          </p:cNvSpPr>
          <p:nvPr>
            <p:ph type="body" idx="2"/>
          </p:nvPr>
        </p:nvSpPr>
        <p:spPr>
          <a:xfrm>
            <a:off x="560743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4" name="Google Shape;994;p90"/>
          <p:cNvSpPr txBox="1">
            <a:spLocks noGrp="1"/>
          </p:cNvSpPr>
          <p:nvPr>
            <p:ph type="body" idx="3"/>
          </p:nvPr>
        </p:nvSpPr>
        <p:spPr>
          <a:xfrm>
            <a:off x="560743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5" name="Google Shape;995;p90"/>
          <p:cNvSpPr txBox="1">
            <a:spLocks noGrp="1"/>
          </p:cNvSpPr>
          <p:nvPr>
            <p:ph type="body" idx="4"/>
          </p:nvPr>
        </p:nvSpPr>
        <p:spPr>
          <a:xfrm>
            <a:off x="2233426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6" name="Google Shape;996;p90"/>
          <p:cNvSpPr txBox="1">
            <a:spLocks noGrp="1"/>
          </p:cNvSpPr>
          <p:nvPr>
            <p:ph type="body" idx="5"/>
          </p:nvPr>
        </p:nvSpPr>
        <p:spPr>
          <a:xfrm>
            <a:off x="2233426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7" name="Google Shape;997;p90"/>
          <p:cNvSpPr txBox="1">
            <a:spLocks noGrp="1"/>
          </p:cNvSpPr>
          <p:nvPr>
            <p:ph type="body" idx="6"/>
          </p:nvPr>
        </p:nvSpPr>
        <p:spPr>
          <a:xfrm>
            <a:off x="3897746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8" name="Google Shape;998;p90"/>
          <p:cNvSpPr txBox="1">
            <a:spLocks noGrp="1"/>
          </p:cNvSpPr>
          <p:nvPr>
            <p:ph type="body" idx="7"/>
          </p:nvPr>
        </p:nvSpPr>
        <p:spPr>
          <a:xfrm>
            <a:off x="3897746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99" name="Google Shape;999;p90"/>
          <p:cNvSpPr txBox="1">
            <a:spLocks noGrp="1"/>
          </p:cNvSpPr>
          <p:nvPr>
            <p:ph type="body" idx="8"/>
          </p:nvPr>
        </p:nvSpPr>
        <p:spPr>
          <a:xfrm>
            <a:off x="5545339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00" name="Google Shape;1000;p90"/>
          <p:cNvSpPr txBox="1">
            <a:spLocks noGrp="1"/>
          </p:cNvSpPr>
          <p:nvPr>
            <p:ph type="body" idx="9"/>
          </p:nvPr>
        </p:nvSpPr>
        <p:spPr>
          <a:xfrm>
            <a:off x="5545339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01" name="Google Shape;1001;p90"/>
          <p:cNvSpPr txBox="1">
            <a:spLocks noGrp="1"/>
          </p:cNvSpPr>
          <p:nvPr>
            <p:ph type="body" idx="13"/>
          </p:nvPr>
        </p:nvSpPr>
        <p:spPr>
          <a:xfrm>
            <a:off x="7218022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02" name="Google Shape;1002;p90"/>
          <p:cNvSpPr txBox="1">
            <a:spLocks noGrp="1"/>
          </p:cNvSpPr>
          <p:nvPr>
            <p:ph type="body" idx="14"/>
          </p:nvPr>
        </p:nvSpPr>
        <p:spPr>
          <a:xfrm>
            <a:off x="7218022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cxnSp>
        <p:nvCxnSpPr>
          <p:cNvPr id="1003" name="Google Shape;1003;p90"/>
          <p:cNvCxnSpPr/>
          <p:nvPr/>
        </p:nvCxnSpPr>
        <p:spPr>
          <a:xfrm>
            <a:off x="8811037" y="2625769"/>
            <a:ext cx="0" cy="1193104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004" name="Google Shape;1004;p90"/>
          <p:cNvGrpSpPr/>
          <p:nvPr/>
        </p:nvGrpSpPr>
        <p:grpSpPr>
          <a:xfrm rot="5400000">
            <a:off x="8701507" y="3074261"/>
            <a:ext cx="219059" cy="219059"/>
            <a:chOff x="949119" y="2833648"/>
            <a:chExt cx="293855" cy="293855"/>
          </a:xfrm>
        </p:grpSpPr>
        <p:sp>
          <p:nvSpPr>
            <p:cNvPr id="1005" name="Google Shape;1005;p90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06" name="Google Shape;1006;p90"/>
            <p:cNvCxnSpPr>
              <a:stCxn id="1005" idx="2"/>
            </p:cNvCxnSpPr>
            <p:nvPr/>
          </p:nvCxnSpPr>
          <p:spPr>
            <a:xfrm rot="10800000">
              <a:off x="1047819" y="2881876"/>
              <a:ext cx="0" cy="19740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64">
          <p15:clr>
            <a:srgbClr val="FBAE40"/>
          </p15:clr>
        </p15:guide>
        <p15:guide id="2" orient="horz" pos="3168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4 Dark">
  <p:cSld name="Flow Chart 4 Dark">
    <p:bg>
      <p:bgPr>
        <a:solidFill>
          <a:schemeClr val="dk2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91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9" name="Google Shape;1009;p91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91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11" name="Google Shape;1011;p91"/>
          <p:cNvCxnSpPr/>
          <p:nvPr/>
        </p:nvCxnSpPr>
        <p:spPr>
          <a:xfrm rot="10800000" flipH="1">
            <a:off x="1037063" y="3854720"/>
            <a:ext cx="7778672" cy="11645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012" name="Google Shape;1012;p91"/>
          <p:cNvSpPr/>
          <p:nvPr/>
        </p:nvSpPr>
        <p:spPr>
          <a:xfrm>
            <a:off x="428625" y="3230336"/>
            <a:ext cx="1489397" cy="11864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91"/>
          <p:cNvSpPr/>
          <p:nvPr/>
        </p:nvSpPr>
        <p:spPr>
          <a:xfrm>
            <a:off x="2090854" y="3230336"/>
            <a:ext cx="1489397" cy="118647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4" name="Google Shape;1014;p91"/>
          <p:cNvGrpSpPr/>
          <p:nvPr/>
        </p:nvGrpSpPr>
        <p:grpSpPr>
          <a:xfrm rot="10800000">
            <a:off x="2224983" y="3366336"/>
            <a:ext cx="291568" cy="291568"/>
            <a:chOff x="949119" y="2833648"/>
            <a:chExt cx="293855" cy="293855"/>
          </a:xfrm>
        </p:grpSpPr>
        <p:sp>
          <p:nvSpPr>
            <p:cNvPr id="1015" name="Google Shape;1015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16" name="Google Shape;1016;p91"/>
            <p:cNvCxnSpPr>
              <a:stCxn id="101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17" name="Google Shape;1017;p91"/>
          <p:cNvSpPr/>
          <p:nvPr/>
        </p:nvSpPr>
        <p:spPr>
          <a:xfrm>
            <a:off x="3753082" y="3230336"/>
            <a:ext cx="1489397" cy="1186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8" name="Google Shape;1018;p91"/>
          <p:cNvGrpSpPr/>
          <p:nvPr/>
        </p:nvGrpSpPr>
        <p:grpSpPr>
          <a:xfrm rot="10800000">
            <a:off x="3887212" y="3366336"/>
            <a:ext cx="291568" cy="291568"/>
            <a:chOff x="949119" y="2833648"/>
            <a:chExt cx="293855" cy="293855"/>
          </a:xfrm>
        </p:grpSpPr>
        <p:sp>
          <p:nvSpPr>
            <p:cNvPr id="1019" name="Google Shape;1019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20" name="Google Shape;1020;p91"/>
            <p:cNvCxnSpPr>
              <a:stCxn id="1019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21" name="Google Shape;1021;p91"/>
          <p:cNvSpPr/>
          <p:nvPr/>
        </p:nvSpPr>
        <p:spPr>
          <a:xfrm>
            <a:off x="5415311" y="3230336"/>
            <a:ext cx="1489397" cy="11864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2" name="Google Shape;1022;p91"/>
          <p:cNvGrpSpPr/>
          <p:nvPr/>
        </p:nvGrpSpPr>
        <p:grpSpPr>
          <a:xfrm rot="10800000">
            <a:off x="5549441" y="3366336"/>
            <a:ext cx="291568" cy="291568"/>
            <a:chOff x="949119" y="2833648"/>
            <a:chExt cx="293855" cy="293855"/>
          </a:xfrm>
        </p:grpSpPr>
        <p:sp>
          <p:nvSpPr>
            <p:cNvPr id="1023" name="Google Shape;1023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24" name="Google Shape;1024;p91"/>
            <p:cNvCxnSpPr>
              <a:stCxn id="1023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25" name="Google Shape;1025;p91"/>
          <p:cNvSpPr/>
          <p:nvPr/>
        </p:nvSpPr>
        <p:spPr>
          <a:xfrm>
            <a:off x="7077540" y="3230336"/>
            <a:ext cx="1489397" cy="11864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6" name="Google Shape;1026;p91"/>
          <p:cNvGrpSpPr/>
          <p:nvPr/>
        </p:nvGrpSpPr>
        <p:grpSpPr>
          <a:xfrm rot="10800000">
            <a:off x="7211670" y="3366336"/>
            <a:ext cx="291568" cy="291568"/>
            <a:chOff x="949119" y="2833648"/>
            <a:chExt cx="293855" cy="293855"/>
          </a:xfrm>
        </p:grpSpPr>
        <p:sp>
          <p:nvSpPr>
            <p:cNvPr id="1027" name="Google Shape;1027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28" name="Google Shape;1028;p91"/>
            <p:cNvCxnSpPr>
              <a:stCxn id="1027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cxnSp>
        <p:nvCxnSpPr>
          <p:cNvPr id="1029" name="Google Shape;1029;p91"/>
          <p:cNvCxnSpPr/>
          <p:nvPr/>
        </p:nvCxnSpPr>
        <p:spPr>
          <a:xfrm>
            <a:off x="-1057" y="2583481"/>
            <a:ext cx="8816792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030" name="Google Shape;1030;p91"/>
          <p:cNvGrpSpPr/>
          <p:nvPr/>
        </p:nvGrpSpPr>
        <p:grpSpPr>
          <a:xfrm>
            <a:off x="2090854" y="1934007"/>
            <a:ext cx="1489397" cy="1186470"/>
            <a:chOff x="3470817" y="2520175"/>
            <a:chExt cx="2197736" cy="1750741"/>
          </a:xfrm>
        </p:grpSpPr>
        <p:sp>
          <p:nvSpPr>
            <p:cNvPr id="1031" name="Google Shape;1031;p91"/>
            <p:cNvSpPr/>
            <p:nvPr/>
          </p:nvSpPr>
          <p:spPr>
            <a:xfrm>
              <a:off x="3470817" y="2520175"/>
              <a:ext cx="2197736" cy="175074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2" name="Google Shape;1032;p91"/>
            <p:cNvGrpSpPr/>
            <p:nvPr/>
          </p:nvGrpSpPr>
          <p:grpSpPr>
            <a:xfrm>
              <a:off x="3668736" y="2720854"/>
              <a:ext cx="430234" cy="430234"/>
              <a:chOff x="949119" y="2833648"/>
              <a:chExt cx="293855" cy="293855"/>
            </a:xfrm>
          </p:grpSpPr>
          <p:sp>
            <p:nvSpPr>
              <p:cNvPr id="1033" name="Google Shape;1033;p91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34" name="Google Shape;1034;p91"/>
              <p:cNvCxnSpPr>
                <a:stCxn id="1033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1035" name="Google Shape;1035;p91"/>
          <p:cNvGrpSpPr/>
          <p:nvPr/>
        </p:nvGrpSpPr>
        <p:grpSpPr>
          <a:xfrm>
            <a:off x="3753082" y="1934007"/>
            <a:ext cx="1489397" cy="1186470"/>
            <a:chOff x="6358983" y="2520175"/>
            <a:chExt cx="2197736" cy="1750741"/>
          </a:xfrm>
        </p:grpSpPr>
        <p:sp>
          <p:nvSpPr>
            <p:cNvPr id="1036" name="Google Shape;1036;p91"/>
            <p:cNvSpPr/>
            <p:nvPr/>
          </p:nvSpPr>
          <p:spPr>
            <a:xfrm>
              <a:off x="6358983" y="2520175"/>
              <a:ext cx="2197736" cy="175074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7" name="Google Shape;1037;p91"/>
            <p:cNvGrpSpPr/>
            <p:nvPr/>
          </p:nvGrpSpPr>
          <p:grpSpPr>
            <a:xfrm>
              <a:off x="6556902" y="2720854"/>
              <a:ext cx="430234" cy="430234"/>
              <a:chOff x="949119" y="2833648"/>
              <a:chExt cx="293855" cy="293855"/>
            </a:xfrm>
          </p:grpSpPr>
          <p:sp>
            <p:nvSpPr>
              <p:cNvPr id="1038" name="Google Shape;1038;p91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39" name="Google Shape;1039;p91"/>
              <p:cNvCxnSpPr>
                <a:stCxn id="1038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1040" name="Google Shape;1040;p91"/>
          <p:cNvGrpSpPr/>
          <p:nvPr/>
        </p:nvGrpSpPr>
        <p:grpSpPr>
          <a:xfrm>
            <a:off x="5415311" y="1934007"/>
            <a:ext cx="1489397" cy="1186470"/>
            <a:chOff x="9224846" y="2520175"/>
            <a:chExt cx="2197736" cy="1750741"/>
          </a:xfrm>
        </p:grpSpPr>
        <p:sp>
          <p:nvSpPr>
            <p:cNvPr id="1041" name="Google Shape;1041;p91"/>
            <p:cNvSpPr/>
            <p:nvPr/>
          </p:nvSpPr>
          <p:spPr>
            <a:xfrm>
              <a:off x="9224846" y="2520175"/>
              <a:ext cx="2197736" cy="175074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42" name="Google Shape;1042;p91"/>
            <p:cNvGrpSpPr/>
            <p:nvPr/>
          </p:nvGrpSpPr>
          <p:grpSpPr>
            <a:xfrm>
              <a:off x="9422765" y="2720854"/>
              <a:ext cx="430234" cy="430234"/>
              <a:chOff x="949119" y="2833648"/>
              <a:chExt cx="293855" cy="293855"/>
            </a:xfrm>
          </p:grpSpPr>
          <p:sp>
            <p:nvSpPr>
              <p:cNvPr id="1043" name="Google Shape;1043;p91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44" name="Google Shape;1044;p91"/>
              <p:cNvCxnSpPr>
                <a:stCxn id="1043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045" name="Google Shape;1045;p91"/>
          <p:cNvSpPr/>
          <p:nvPr/>
        </p:nvSpPr>
        <p:spPr>
          <a:xfrm>
            <a:off x="428625" y="1934007"/>
            <a:ext cx="1489397" cy="11864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6" name="Google Shape;1046;p91"/>
          <p:cNvGrpSpPr/>
          <p:nvPr/>
        </p:nvGrpSpPr>
        <p:grpSpPr>
          <a:xfrm>
            <a:off x="562755" y="2070006"/>
            <a:ext cx="291568" cy="291568"/>
            <a:chOff x="949119" y="2833648"/>
            <a:chExt cx="293855" cy="293855"/>
          </a:xfrm>
        </p:grpSpPr>
        <p:sp>
          <p:nvSpPr>
            <p:cNvPr id="1047" name="Google Shape;1047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48" name="Google Shape;1048;p91"/>
            <p:cNvCxnSpPr>
              <a:stCxn id="1047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49" name="Google Shape;1049;p91"/>
          <p:cNvSpPr/>
          <p:nvPr/>
        </p:nvSpPr>
        <p:spPr>
          <a:xfrm>
            <a:off x="7077540" y="1934007"/>
            <a:ext cx="1489397" cy="11864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0" name="Google Shape;1050;p91"/>
          <p:cNvGrpSpPr/>
          <p:nvPr/>
        </p:nvGrpSpPr>
        <p:grpSpPr>
          <a:xfrm>
            <a:off x="7211670" y="2070006"/>
            <a:ext cx="291568" cy="291568"/>
            <a:chOff x="949119" y="2833648"/>
            <a:chExt cx="293855" cy="293855"/>
          </a:xfrm>
        </p:grpSpPr>
        <p:sp>
          <p:nvSpPr>
            <p:cNvPr id="1051" name="Google Shape;1051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lt1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2" name="Google Shape;1052;p91"/>
            <p:cNvCxnSpPr>
              <a:stCxn id="105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53" name="Google Shape;1053;p91"/>
          <p:cNvSpPr txBox="1">
            <a:spLocks noGrp="1"/>
          </p:cNvSpPr>
          <p:nvPr>
            <p:ph type="body" idx="2"/>
          </p:nvPr>
        </p:nvSpPr>
        <p:spPr>
          <a:xfrm>
            <a:off x="560743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cxnSp>
        <p:nvCxnSpPr>
          <p:cNvPr id="1054" name="Google Shape;1054;p91"/>
          <p:cNvCxnSpPr/>
          <p:nvPr/>
        </p:nvCxnSpPr>
        <p:spPr>
          <a:xfrm>
            <a:off x="8811037" y="2625769"/>
            <a:ext cx="0" cy="1193104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055" name="Google Shape;1055;p91"/>
          <p:cNvGrpSpPr/>
          <p:nvPr/>
        </p:nvGrpSpPr>
        <p:grpSpPr>
          <a:xfrm rot="5400000">
            <a:off x="8701507" y="3074261"/>
            <a:ext cx="219059" cy="219059"/>
            <a:chOff x="949119" y="2833648"/>
            <a:chExt cx="293855" cy="293855"/>
          </a:xfrm>
        </p:grpSpPr>
        <p:sp>
          <p:nvSpPr>
            <p:cNvPr id="1056" name="Google Shape;1056;p91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57" name="Google Shape;1057;p91"/>
            <p:cNvCxnSpPr>
              <a:stCxn id="1056" idx="2"/>
            </p:cNvCxnSpPr>
            <p:nvPr/>
          </p:nvCxnSpPr>
          <p:spPr>
            <a:xfrm rot="10800000">
              <a:off x="1047819" y="2881876"/>
              <a:ext cx="0" cy="197400"/>
            </a:xfrm>
            <a:prstGeom prst="straightConnector1">
              <a:avLst/>
            </a:prstGeom>
            <a:noFill/>
            <a:ln w="12700" cap="flat" cmpd="sng">
              <a:solidFill>
                <a:schemeClr val="dk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58" name="Google Shape;1058;p91"/>
          <p:cNvSpPr txBox="1">
            <a:spLocks noGrp="1"/>
          </p:cNvSpPr>
          <p:nvPr>
            <p:ph type="body" idx="3"/>
          </p:nvPr>
        </p:nvSpPr>
        <p:spPr>
          <a:xfrm>
            <a:off x="560743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59" name="Google Shape;1059;p91"/>
          <p:cNvSpPr txBox="1">
            <a:spLocks noGrp="1"/>
          </p:cNvSpPr>
          <p:nvPr>
            <p:ph type="body" idx="4"/>
          </p:nvPr>
        </p:nvSpPr>
        <p:spPr>
          <a:xfrm>
            <a:off x="2233426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0" name="Google Shape;1060;p91"/>
          <p:cNvSpPr txBox="1">
            <a:spLocks noGrp="1"/>
          </p:cNvSpPr>
          <p:nvPr>
            <p:ph type="body" idx="5"/>
          </p:nvPr>
        </p:nvSpPr>
        <p:spPr>
          <a:xfrm>
            <a:off x="2233426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1" name="Google Shape;1061;p91"/>
          <p:cNvSpPr txBox="1">
            <a:spLocks noGrp="1"/>
          </p:cNvSpPr>
          <p:nvPr>
            <p:ph type="body" idx="6"/>
          </p:nvPr>
        </p:nvSpPr>
        <p:spPr>
          <a:xfrm>
            <a:off x="3897746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2" name="Google Shape;1062;p91"/>
          <p:cNvSpPr txBox="1">
            <a:spLocks noGrp="1"/>
          </p:cNvSpPr>
          <p:nvPr>
            <p:ph type="body" idx="7"/>
          </p:nvPr>
        </p:nvSpPr>
        <p:spPr>
          <a:xfrm>
            <a:off x="3897746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3" name="Google Shape;1063;p91"/>
          <p:cNvSpPr txBox="1">
            <a:spLocks noGrp="1"/>
          </p:cNvSpPr>
          <p:nvPr>
            <p:ph type="body" idx="8"/>
          </p:nvPr>
        </p:nvSpPr>
        <p:spPr>
          <a:xfrm>
            <a:off x="5545339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4" name="Google Shape;1064;p91"/>
          <p:cNvSpPr txBox="1">
            <a:spLocks noGrp="1"/>
          </p:cNvSpPr>
          <p:nvPr>
            <p:ph type="body" idx="9"/>
          </p:nvPr>
        </p:nvSpPr>
        <p:spPr>
          <a:xfrm>
            <a:off x="5545339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5" name="Google Shape;1065;p91"/>
          <p:cNvSpPr txBox="1">
            <a:spLocks noGrp="1"/>
          </p:cNvSpPr>
          <p:nvPr>
            <p:ph type="body" idx="13"/>
          </p:nvPr>
        </p:nvSpPr>
        <p:spPr>
          <a:xfrm>
            <a:off x="7218022" y="2463835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66" name="Google Shape;1066;p91"/>
          <p:cNvSpPr txBox="1">
            <a:spLocks noGrp="1"/>
          </p:cNvSpPr>
          <p:nvPr>
            <p:ph type="body" idx="14"/>
          </p:nvPr>
        </p:nvSpPr>
        <p:spPr>
          <a:xfrm>
            <a:off x="7218022" y="3774693"/>
            <a:ext cx="1195574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900"/>
              <a:buNone/>
              <a:defRPr sz="90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pic>
        <p:nvPicPr>
          <p:cNvPr id="1067" name="Google Shape;1067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5">
  <p:cSld name="Flow Chart 5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69" name="Google Shape;1069;p92"/>
          <p:cNvCxnSpPr/>
          <p:nvPr/>
        </p:nvCxnSpPr>
        <p:spPr>
          <a:xfrm>
            <a:off x="0" y="2803910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070" name="Google Shape;1070;p92"/>
          <p:cNvSpPr/>
          <p:nvPr/>
        </p:nvSpPr>
        <p:spPr>
          <a:xfrm>
            <a:off x="431454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1" name="Google Shape;1071;p92"/>
          <p:cNvSpPr txBox="1">
            <a:spLocks noGrp="1"/>
          </p:cNvSpPr>
          <p:nvPr>
            <p:ph type="body" idx="1"/>
          </p:nvPr>
        </p:nvSpPr>
        <p:spPr>
          <a:xfrm>
            <a:off x="507966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72" name="Google Shape;1072;p92"/>
          <p:cNvSpPr txBox="1">
            <a:spLocks noGrp="1"/>
          </p:cNvSpPr>
          <p:nvPr>
            <p:ph type="body" idx="2"/>
          </p:nvPr>
        </p:nvSpPr>
        <p:spPr>
          <a:xfrm>
            <a:off x="507966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73" name="Google Shape;1073;p92"/>
          <p:cNvSpPr txBox="1">
            <a:spLocks noGrp="1"/>
          </p:cNvSpPr>
          <p:nvPr>
            <p:ph type="body" idx="3"/>
          </p:nvPr>
        </p:nvSpPr>
        <p:spPr>
          <a:xfrm>
            <a:off x="507966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74" name="Google Shape;1074;p92"/>
          <p:cNvSpPr/>
          <p:nvPr/>
        </p:nvSpPr>
        <p:spPr>
          <a:xfrm>
            <a:off x="2135564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5" name="Google Shape;1075;p92"/>
          <p:cNvSpPr txBox="1">
            <a:spLocks noGrp="1"/>
          </p:cNvSpPr>
          <p:nvPr>
            <p:ph type="body" idx="4"/>
          </p:nvPr>
        </p:nvSpPr>
        <p:spPr>
          <a:xfrm>
            <a:off x="2212076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76" name="Google Shape;1076;p92"/>
          <p:cNvSpPr txBox="1">
            <a:spLocks noGrp="1"/>
          </p:cNvSpPr>
          <p:nvPr>
            <p:ph type="body" idx="5"/>
          </p:nvPr>
        </p:nvSpPr>
        <p:spPr>
          <a:xfrm>
            <a:off x="2212076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77" name="Google Shape;1077;p92"/>
          <p:cNvSpPr txBox="1">
            <a:spLocks noGrp="1"/>
          </p:cNvSpPr>
          <p:nvPr>
            <p:ph type="body" idx="6"/>
          </p:nvPr>
        </p:nvSpPr>
        <p:spPr>
          <a:xfrm>
            <a:off x="2212076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78" name="Google Shape;1078;p92"/>
          <p:cNvSpPr/>
          <p:nvPr/>
        </p:nvSpPr>
        <p:spPr>
          <a:xfrm>
            <a:off x="3838620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9" name="Google Shape;1079;p92"/>
          <p:cNvSpPr txBox="1">
            <a:spLocks noGrp="1"/>
          </p:cNvSpPr>
          <p:nvPr>
            <p:ph type="body" idx="7"/>
          </p:nvPr>
        </p:nvSpPr>
        <p:spPr>
          <a:xfrm>
            <a:off x="3915131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80" name="Google Shape;1080;p92"/>
          <p:cNvSpPr txBox="1">
            <a:spLocks noGrp="1"/>
          </p:cNvSpPr>
          <p:nvPr>
            <p:ph type="body" idx="8"/>
          </p:nvPr>
        </p:nvSpPr>
        <p:spPr>
          <a:xfrm>
            <a:off x="3915131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81" name="Google Shape;1081;p92"/>
          <p:cNvSpPr txBox="1">
            <a:spLocks noGrp="1"/>
          </p:cNvSpPr>
          <p:nvPr>
            <p:ph type="body" idx="9"/>
          </p:nvPr>
        </p:nvSpPr>
        <p:spPr>
          <a:xfrm>
            <a:off x="3915131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082" name="Google Shape;1082;p92"/>
          <p:cNvSpPr/>
          <p:nvPr/>
        </p:nvSpPr>
        <p:spPr>
          <a:xfrm>
            <a:off x="5543783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3" name="Google Shape;1083;p92"/>
          <p:cNvSpPr/>
          <p:nvPr/>
        </p:nvSpPr>
        <p:spPr>
          <a:xfrm>
            <a:off x="7240965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p92"/>
          <p:cNvSpPr/>
          <p:nvPr/>
        </p:nvSpPr>
        <p:spPr>
          <a:xfrm>
            <a:off x="7242526" y="1463597"/>
            <a:ext cx="1473226" cy="3044109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p92"/>
          <p:cNvSpPr/>
          <p:nvPr/>
        </p:nvSpPr>
        <p:spPr>
          <a:xfrm>
            <a:off x="429809" y="1463597"/>
            <a:ext cx="1473225" cy="3044109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6" name="Google Shape;1086;p92"/>
          <p:cNvSpPr/>
          <p:nvPr/>
        </p:nvSpPr>
        <p:spPr>
          <a:xfrm>
            <a:off x="429809" y="1463598"/>
            <a:ext cx="1473225" cy="460737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87" name="Google Shape;1087;p92"/>
          <p:cNvGrpSpPr/>
          <p:nvPr/>
        </p:nvGrpSpPr>
        <p:grpSpPr>
          <a:xfrm>
            <a:off x="1542243" y="1562846"/>
            <a:ext cx="266674" cy="266674"/>
            <a:chOff x="949119" y="2833648"/>
            <a:chExt cx="293855" cy="293855"/>
          </a:xfrm>
        </p:grpSpPr>
        <p:sp>
          <p:nvSpPr>
            <p:cNvPr id="1088" name="Google Shape;1088;p92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89" name="Google Shape;1089;p92"/>
            <p:cNvCxnSpPr>
              <a:stCxn id="1088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90" name="Google Shape;1090;p92"/>
          <p:cNvSpPr/>
          <p:nvPr/>
        </p:nvSpPr>
        <p:spPr>
          <a:xfrm>
            <a:off x="2132988" y="1463597"/>
            <a:ext cx="1473225" cy="3044109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p92"/>
          <p:cNvSpPr/>
          <p:nvPr/>
        </p:nvSpPr>
        <p:spPr>
          <a:xfrm>
            <a:off x="2132988" y="1463598"/>
            <a:ext cx="1473225" cy="460737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2" name="Google Shape;1092;p92"/>
          <p:cNvGrpSpPr/>
          <p:nvPr/>
        </p:nvGrpSpPr>
        <p:grpSpPr>
          <a:xfrm>
            <a:off x="3245421" y="1562846"/>
            <a:ext cx="266674" cy="266674"/>
            <a:chOff x="949119" y="2833648"/>
            <a:chExt cx="293855" cy="293855"/>
          </a:xfrm>
        </p:grpSpPr>
        <p:sp>
          <p:nvSpPr>
            <p:cNvPr id="1093" name="Google Shape;1093;p92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94" name="Google Shape;1094;p92"/>
            <p:cNvCxnSpPr>
              <a:stCxn id="1093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095" name="Google Shape;1095;p92"/>
          <p:cNvSpPr/>
          <p:nvPr/>
        </p:nvSpPr>
        <p:spPr>
          <a:xfrm>
            <a:off x="3836167" y="1463597"/>
            <a:ext cx="1473225" cy="3044109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92"/>
          <p:cNvSpPr/>
          <p:nvPr/>
        </p:nvSpPr>
        <p:spPr>
          <a:xfrm>
            <a:off x="3836167" y="1463598"/>
            <a:ext cx="1473225" cy="460737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7" name="Google Shape;1097;p92"/>
          <p:cNvGrpSpPr/>
          <p:nvPr/>
        </p:nvGrpSpPr>
        <p:grpSpPr>
          <a:xfrm>
            <a:off x="4948600" y="1562846"/>
            <a:ext cx="266674" cy="266674"/>
            <a:chOff x="949119" y="2833648"/>
            <a:chExt cx="293855" cy="293855"/>
          </a:xfrm>
        </p:grpSpPr>
        <p:sp>
          <p:nvSpPr>
            <p:cNvPr id="1098" name="Google Shape;1098;p92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099" name="Google Shape;1099;p92"/>
            <p:cNvCxnSpPr>
              <a:stCxn id="1098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00" name="Google Shape;1100;p92"/>
          <p:cNvSpPr/>
          <p:nvPr/>
        </p:nvSpPr>
        <p:spPr>
          <a:xfrm>
            <a:off x="5539346" y="1463597"/>
            <a:ext cx="1473226" cy="3044109"/>
          </a:xfrm>
          <a:prstGeom prst="rect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1" name="Google Shape;1101;p92"/>
          <p:cNvSpPr/>
          <p:nvPr/>
        </p:nvSpPr>
        <p:spPr>
          <a:xfrm>
            <a:off x="5539346" y="1463598"/>
            <a:ext cx="1473226" cy="460737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2" name="Google Shape;1102;p92"/>
          <p:cNvGrpSpPr/>
          <p:nvPr/>
        </p:nvGrpSpPr>
        <p:grpSpPr>
          <a:xfrm>
            <a:off x="6651780" y="1562846"/>
            <a:ext cx="266674" cy="266674"/>
            <a:chOff x="949119" y="2833648"/>
            <a:chExt cx="293855" cy="293855"/>
          </a:xfrm>
        </p:grpSpPr>
        <p:sp>
          <p:nvSpPr>
            <p:cNvPr id="1103" name="Google Shape;1103;p92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04" name="Google Shape;1104;p92"/>
            <p:cNvCxnSpPr>
              <a:stCxn id="1103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05" name="Google Shape;1105;p92"/>
          <p:cNvSpPr/>
          <p:nvPr/>
        </p:nvSpPr>
        <p:spPr>
          <a:xfrm>
            <a:off x="7242526" y="1463598"/>
            <a:ext cx="1473226" cy="460737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p92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7" name="Google Shape;1107;p92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8" name="Google Shape;1108;p92"/>
          <p:cNvSpPr txBox="1">
            <a:spLocks noGrp="1"/>
          </p:cNvSpPr>
          <p:nvPr>
            <p:ph type="body" idx="13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9" name="Google Shape;1109;p92"/>
          <p:cNvSpPr txBox="1">
            <a:spLocks noGrp="1"/>
          </p:cNvSpPr>
          <p:nvPr>
            <p:ph type="body" idx="14"/>
          </p:nvPr>
        </p:nvSpPr>
        <p:spPr>
          <a:xfrm>
            <a:off x="7317477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0" name="Google Shape;1110;p92"/>
          <p:cNvSpPr txBox="1">
            <a:spLocks noGrp="1"/>
          </p:cNvSpPr>
          <p:nvPr>
            <p:ph type="body" idx="15"/>
          </p:nvPr>
        </p:nvSpPr>
        <p:spPr>
          <a:xfrm>
            <a:off x="7317477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1" name="Google Shape;1111;p92"/>
          <p:cNvSpPr txBox="1">
            <a:spLocks noGrp="1"/>
          </p:cNvSpPr>
          <p:nvPr>
            <p:ph type="body" idx="16"/>
          </p:nvPr>
        </p:nvSpPr>
        <p:spPr>
          <a:xfrm>
            <a:off x="7317477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2" name="Google Shape;1112;p92"/>
          <p:cNvSpPr txBox="1">
            <a:spLocks noGrp="1"/>
          </p:cNvSpPr>
          <p:nvPr>
            <p:ph type="body" idx="17"/>
          </p:nvPr>
        </p:nvSpPr>
        <p:spPr>
          <a:xfrm>
            <a:off x="502730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3" name="Google Shape;1113;p92"/>
          <p:cNvSpPr txBox="1">
            <a:spLocks noGrp="1"/>
          </p:cNvSpPr>
          <p:nvPr>
            <p:ph type="body" idx="18"/>
          </p:nvPr>
        </p:nvSpPr>
        <p:spPr>
          <a:xfrm>
            <a:off x="2208866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4" name="Google Shape;1114;p92"/>
          <p:cNvSpPr txBox="1">
            <a:spLocks noGrp="1"/>
          </p:cNvSpPr>
          <p:nvPr>
            <p:ph type="body" idx="19"/>
          </p:nvPr>
        </p:nvSpPr>
        <p:spPr>
          <a:xfrm>
            <a:off x="3915003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5" name="Google Shape;1115;p92"/>
          <p:cNvSpPr txBox="1">
            <a:spLocks noGrp="1"/>
          </p:cNvSpPr>
          <p:nvPr>
            <p:ph type="body" idx="20"/>
          </p:nvPr>
        </p:nvSpPr>
        <p:spPr>
          <a:xfrm>
            <a:off x="5604412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6" name="Google Shape;1116;p92"/>
          <p:cNvSpPr txBox="1">
            <a:spLocks noGrp="1"/>
          </p:cNvSpPr>
          <p:nvPr>
            <p:ph type="body" idx="21"/>
          </p:nvPr>
        </p:nvSpPr>
        <p:spPr>
          <a:xfrm>
            <a:off x="7310549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7" name="Google Shape;1117;p92"/>
          <p:cNvSpPr txBox="1">
            <a:spLocks noGrp="1"/>
          </p:cNvSpPr>
          <p:nvPr>
            <p:ph type="body" idx="22"/>
          </p:nvPr>
        </p:nvSpPr>
        <p:spPr>
          <a:xfrm>
            <a:off x="5620295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8" name="Google Shape;1118;p92"/>
          <p:cNvSpPr txBox="1">
            <a:spLocks noGrp="1"/>
          </p:cNvSpPr>
          <p:nvPr>
            <p:ph type="body" idx="23"/>
          </p:nvPr>
        </p:nvSpPr>
        <p:spPr>
          <a:xfrm>
            <a:off x="5620295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19" name="Google Shape;1119;p92"/>
          <p:cNvSpPr txBox="1">
            <a:spLocks noGrp="1"/>
          </p:cNvSpPr>
          <p:nvPr>
            <p:ph type="body" idx="24"/>
          </p:nvPr>
        </p:nvSpPr>
        <p:spPr>
          <a:xfrm>
            <a:off x="5620295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5 Dark">
  <p:cSld name="Flow Chart 5 Dark">
    <p:bg>
      <p:bgPr>
        <a:solidFill>
          <a:schemeClr val="dk2"/>
        </a:solidFill>
        <a:effectLst/>
      </p:bgPr>
    </p:bg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1" name="Google Shape;1121;p93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122" name="Google Shape;1122;p93"/>
          <p:cNvSpPr/>
          <p:nvPr/>
        </p:nvSpPr>
        <p:spPr>
          <a:xfrm>
            <a:off x="7242526" y="1463597"/>
            <a:ext cx="1473226" cy="30441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p93"/>
          <p:cNvSpPr/>
          <p:nvPr/>
        </p:nvSpPr>
        <p:spPr>
          <a:xfrm>
            <a:off x="429809" y="1463597"/>
            <a:ext cx="1473225" cy="30441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4" name="Google Shape;1124;p93"/>
          <p:cNvSpPr/>
          <p:nvPr/>
        </p:nvSpPr>
        <p:spPr>
          <a:xfrm>
            <a:off x="2132988" y="1463597"/>
            <a:ext cx="1473225" cy="30441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5" name="Google Shape;1125;p93"/>
          <p:cNvSpPr/>
          <p:nvPr/>
        </p:nvSpPr>
        <p:spPr>
          <a:xfrm>
            <a:off x="3836167" y="1463597"/>
            <a:ext cx="1473225" cy="30441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6" name="Google Shape;1126;p93"/>
          <p:cNvSpPr/>
          <p:nvPr/>
        </p:nvSpPr>
        <p:spPr>
          <a:xfrm>
            <a:off x="5539346" y="1463597"/>
            <a:ext cx="1473226" cy="3044109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7" name="Google Shape;1127;p93"/>
          <p:cNvSpPr/>
          <p:nvPr/>
        </p:nvSpPr>
        <p:spPr>
          <a:xfrm>
            <a:off x="431454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8" name="Google Shape;1128;p93"/>
          <p:cNvSpPr txBox="1">
            <a:spLocks noGrp="1"/>
          </p:cNvSpPr>
          <p:nvPr>
            <p:ph type="body" idx="1"/>
          </p:nvPr>
        </p:nvSpPr>
        <p:spPr>
          <a:xfrm>
            <a:off x="507966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29" name="Google Shape;1129;p93"/>
          <p:cNvSpPr txBox="1">
            <a:spLocks noGrp="1"/>
          </p:cNvSpPr>
          <p:nvPr>
            <p:ph type="body" idx="2"/>
          </p:nvPr>
        </p:nvSpPr>
        <p:spPr>
          <a:xfrm>
            <a:off x="507966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0" name="Google Shape;1130;p93"/>
          <p:cNvSpPr txBox="1">
            <a:spLocks noGrp="1"/>
          </p:cNvSpPr>
          <p:nvPr>
            <p:ph type="body" idx="3"/>
          </p:nvPr>
        </p:nvSpPr>
        <p:spPr>
          <a:xfrm>
            <a:off x="507966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1" name="Google Shape;1131;p93"/>
          <p:cNvSpPr/>
          <p:nvPr/>
        </p:nvSpPr>
        <p:spPr>
          <a:xfrm>
            <a:off x="2139849" y="2793240"/>
            <a:ext cx="1466365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p93"/>
          <p:cNvSpPr txBox="1">
            <a:spLocks noGrp="1"/>
          </p:cNvSpPr>
          <p:nvPr>
            <p:ph type="body" idx="4"/>
          </p:nvPr>
        </p:nvSpPr>
        <p:spPr>
          <a:xfrm>
            <a:off x="2207679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3" name="Google Shape;1133;p93"/>
          <p:cNvSpPr txBox="1">
            <a:spLocks noGrp="1"/>
          </p:cNvSpPr>
          <p:nvPr>
            <p:ph type="body" idx="5"/>
          </p:nvPr>
        </p:nvSpPr>
        <p:spPr>
          <a:xfrm>
            <a:off x="2207679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4" name="Google Shape;1134;p93"/>
          <p:cNvSpPr txBox="1">
            <a:spLocks noGrp="1"/>
          </p:cNvSpPr>
          <p:nvPr>
            <p:ph type="body" idx="6"/>
          </p:nvPr>
        </p:nvSpPr>
        <p:spPr>
          <a:xfrm>
            <a:off x="2207679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5" name="Google Shape;1135;p93"/>
          <p:cNvSpPr/>
          <p:nvPr/>
        </p:nvSpPr>
        <p:spPr>
          <a:xfrm>
            <a:off x="3838620" y="2793240"/>
            <a:ext cx="1470772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6" name="Google Shape;1136;p93"/>
          <p:cNvSpPr txBox="1">
            <a:spLocks noGrp="1"/>
          </p:cNvSpPr>
          <p:nvPr>
            <p:ph type="body" idx="7"/>
          </p:nvPr>
        </p:nvSpPr>
        <p:spPr>
          <a:xfrm>
            <a:off x="3915131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7" name="Google Shape;1137;p93"/>
          <p:cNvSpPr txBox="1">
            <a:spLocks noGrp="1"/>
          </p:cNvSpPr>
          <p:nvPr>
            <p:ph type="body" idx="8"/>
          </p:nvPr>
        </p:nvSpPr>
        <p:spPr>
          <a:xfrm>
            <a:off x="3915131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8" name="Google Shape;1138;p93"/>
          <p:cNvSpPr txBox="1">
            <a:spLocks noGrp="1"/>
          </p:cNvSpPr>
          <p:nvPr>
            <p:ph type="body" idx="9"/>
          </p:nvPr>
        </p:nvSpPr>
        <p:spPr>
          <a:xfrm>
            <a:off x="3915131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39" name="Google Shape;1139;p93"/>
          <p:cNvSpPr/>
          <p:nvPr/>
        </p:nvSpPr>
        <p:spPr>
          <a:xfrm>
            <a:off x="5539386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0" name="Google Shape;1140;p93"/>
          <p:cNvSpPr/>
          <p:nvPr/>
        </p:nvSpPr>
        <p:spPr>
          <a:xfrm>
            <a:off x="7240965" y="2793240"/>
            <a:ext cx="1473226" cy="86091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1" name="Google Shape;1141;p93"/>
          <p:cNvSpPr/>
          <p:nvPr/>
        </p:nvSpPr>
        <p:spPr>
          <a:xfrm>
            <a:off x="429809" y="1463598"/>
            <a:ext cx="1473225" cy="460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2" name="Google Shape;1142;p93"/>
          <p:cNvGrpSpPr/>
          <p:nvPr/>
        </p:nvGrpSpPr>
        <p:grpSpPr>
          <a:xfrm>
            <a:off x="1542243" y="1562846"/>
            <a:ext cx="266674" cy="266674"/>
            <a:chOff x="949119" y="2833648"/>
            <a:chExt cx="293855" cy="293855"/>
          </a:xfrm>
        </p:grpSpPr>
        <p:sp>
          <p:nvSpPr>
            <p:cNvPr id="1143" name="Google Shape;1143;p93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44" name="Google Shape;1144;p93"/>
            <p:cNvCxnSpPr>
              <a:stCxn id="1143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45" name="Google Shape;1145;p93"/>
          <p:cNvSpPr/>
          <p:nvPr/>
        </p:nvSpPr>
        <p:spPr>
          <a:xfrm>
            <a:off x="2132988" y="1463598"/>
            <a:ext cx="1473225" cy="460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46" name="Google Shape;1146;p93"/>
          <p:cNvGrpSpPr/>
          <p:nvPr/>
        </p:nvGrpSpPr>
        <p:grpSpPr>
          <a:xfrm>
            <a:off x="3245421" y="1562846"/>
            <a:ext cx="266674" cy="266674"/>
            <a:chOff x="949119" y="2833648"/>
            <a:chExt cx="293855" cy="293855"/>
          </a:xfrm>
        </p:grpSpPr>
        <p:sp>
          <p:nvSpPr>
            <p:cNvPr id="1147" name="Google Shape;1147;p93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48" name="Google Shape;1148;p93"/>
            <p:cNvCxnSpPr>
              <a:stCxn id="1147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49" name="Google Shape;1149;p93"/>
          <p:cNvSpPr/>
          <p:nvPr/>
        </p:nvSpPr>
        <p:spPr>
          <a:xfrm>
            <a:off x="3836167" y="1463598"/>
            <a:ext cx="1473225" cy="460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0" name="Google Shape;1150;p93"/>
          <p:cNvGrpSpPr/>
          <p:nvPr/>
        </p:nvGrpSpPr>
        <p:grpSpPr>
          <a:xfrm>
            <a:off x="4948600" y="1562846"/>
            <a:ext cx="266674" cy="266674"/>
            <a:chOff x="949119" y="2833648"/>
            <a:chExt cx="293855" cy="293855"/>
          </a:xfrm>
        </p:grpSpPr>
        <p:sp>
          <p:nvSpPr>
            <p:cNvPr id="1151" name="Google Shape;1151;p93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52" name="Google Shape;1152;p93"/>
            <p:cNvCxnSpPr>
              <a:stCxn id="115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53" name="Google Shape;1153;p93"/>
          <p:cNvSpPr/>
          <p:nvPr/>
        </p:nvSpPr>
        <p:spPr>
          <a:xfrm>
            <a:off x="5539346" y="1463598"/>
            <a:ext cx="1473226" cy="460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4" name="Google Shape;1154;p93"/>
          <p:cNvGrpSpPr/>
          <p:nvPr/>
        </p:nvGrpSpPr>
        <p:grpSpPr>
          <a:xfrm>
            <a:off x="6651780" y="1562846"/>
            <a:ext cx="266674" cy="266674"/>
            <a:chOff x="949119" y="2833648"/>
            <a:chExt cx="293855" cy="293855"/>
          </a:xfrm>
        </p:grpSpPr>
        <p:sp>
          <p:nvSpPr>
            <p:cNvPr id="1155" name="Google Shape;1155;p93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56" name="Google Shape;1156;p93"/>
            <p:cNvCxnSpPr>
              <a:stCxn id="115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57" name="Google Shape;1157;p93"/>
          <p:cNvSpPr/>
          <p:nvPr/>
        </p:nvSpPr>
        <p:spPr>
          <a:xfrm>
            <a:off x="7242526" y="1463598"/>
            <a:ext cx="1473226" cy="4607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8" name="Google Shape;1158;p93"/>
          <p:cNvSpPr txBox="1">
            <a:spLocks noGrp="1"/>
          </p:cNvSpPr>
          <p:nvPr>
            <p:ph type="body" idx="13"/>
          </p:nvPr>
        </p:nvSpPr>
        <p:spPr>
          <a:xfrm>
            <a:off x="7317477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59" name="Google Shape;1159;p93"/>
          <p:cNvSpPr txBox="1">
            <a:spLocks noGrp="1"/>
          </p:cNvSpPr>
          <p:nvPr>
            <p:ph type="body" idx="14"/>
          </p:nvPr>
        </p:nvSpPr>
        <p:spPr>
          <a:xfrm>
            <a:off x="7317477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0" name="Google Shape;1160;p93"/>
          <p:cNvSpPr txBox="1">
            <a:spLocks noGrp="1"/>
          </p:cNvSpPr>
          <p:nvPr>
            <p:ph type="body" idx="15"/>
          </p:nvPr>
        </p:nvSpPr>
        <p:spPr>
          <a:xfrm>
            <a:off x="7317477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1" name="Google Shape;1161;p93"/>
          <p:cNvSpPr txBox="1">
            <a:spLocks noGrp="1"/>
          </p:cNvSpPr>
          <p:nvPr>
            <p:ph type="body" idx="16"/>
          </p:nvPr>
        </p:nvSpPr>
        <p:spPr>
          <a:xfrm>
            <a:off x="502730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2" name="Google Shape;1162;p93"/>
          <p:cNvSpPr txBox="1">
            <a:spLocks noGrp="1"/>
          </p:cNvSpPr>
          <p:nvPr>
            <p:ph type="body" idx="17"/>
          </p:nvPr>
        </p:nvSpPr>
        <p:spPr>
          <a:xfrm>
            <a:off x="2208866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3" name="Google Shape;1163;p93"/>
          <p:cNvSpPr txBox="1">
            <a:spLocks noGrp="1"/>
          </p:cNvSpPr>
          <p:nvPr>
            <p:ph type="body" idx="18"/>
          </p:nvPr>
        </p:nvSpPr>
        <p:spPr>
          <a:xfrm>
            <a:off x="3915003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4" name="Google Shape;1164;p93"/>
          <p:cNvSpPr txBox="1">
            <a:spLocks noGrp="1"/>
          </p:cNvSpPr>
          <p:nvPr>
            <p:ph type="body" idx="19"/>
          </p:nvPr>
        </p:nvSpPr>
        <p:spPr>
          <a:xfrm>
            <a:off x="5604412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5" name="Google Shape;1165;p93"/>
          <p:cNvSpPr txBox="1">
            <a:spLocks noGrp="1"/>
          </p:cNvSpPr>
          <p:nvPr>
            <p:ph type="body" idx="20"/>
          </p:nvPr>
        </p:nvSpPr>
        <p:spPr>
          <a:xfrm>
            <a:off x="7310549" y="1547519"/>
            <a:ext cx="945395" cy="310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  <a:defRPr sz="9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6" name="Google Shape;1166;p93"/>
          <p:cNvSpPr txBox="1">
            <a:spLocks noGrp="1"/>
          </p:cNvSpPr>
          <p:nvPr>
            <p:ph type="body" idx="21"/>
          </p:nvPr>
        </p:nvSpPr>
        <p:spPr>
          <a:xfrm>
            <a:off x="5615898" y="2868584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7" name="Google Shape;1167;p93"/>
          <p:cNvSpPr txBox="1">
            <a:spLocks noGrp="1"/>
          </p:cNvSpPr>
          <p:nvPr>
            <p:ph type="body" idx="22"/>
          </p:nvPr>
        </p:nvSpPr>
        <p:spPr>
          <a:xfrm>
            <a:off x="5615898" y="3743495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8" name="Google Shape;1168;p93"/>
          <p:cNvSpPr txBox="1">
            <a:spLocks noGrp="1"/>
          </p:cNvSpPr>
          <p:nvPr>
            <p:ph type="body" idx="23"/>
          </p:nvPr>
        </p:nvSpPr>
        <p:spPr>
          <a:xfrm>
            <a:off x="5615898" y="2008256"/>
            <a:ext cx="130302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825"/>
              <a:buNone/>
              <a:defRPr sz="825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69" name="Google Shape;1169;p93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0" name="Google Shape;1170;p93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1" name="Google Shape;1171;p93"/>
          <p:cNvSpPr txBox="1">
            <a:spLocks noGrp="1"/>
          </p:cNvSpPr>
          <p:nvPr>
            <p:ph type="body" idx="24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72" name="Google Shape;1172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6"/>
          <p:cNvSpPr txBox="1"/>
          <p:nvPr/>
        </p:nvSpPr>
        <p:spPr>
          <a:xfrm>
            <a:off x="444925" y="455327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0" i="0" u="none" strike="noStrike" cap="none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Lunch and Learn Series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31">
          <p15:clr>
            <a:srgbClr val="FA7B17"/>
          </p15:clr>
        </p15:guide>
        <p15:guide id="2" pos="340">
          <p15:clr>
            <a:srgbClr val="FA7B17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6">
  <p:cSld name="Flow Chart 6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94"/>
          <p:cNvSpPr/>
          <p:nvPr/>
        </p:nvSpPr>
        <p:spPr>
          <a:xfrm rot="10800000" flipH="1">
            <a:off x="885692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94"/>
          <p:cNvSpPr/>
          <p:nvPr/>
        </p:nvSpPr>
        <p:spPr>
          <a:xfrm rot="10800000" flipH="1">
            <a:off x="2802912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94"/>
          <p:cNvSpPr/>
          <p:nvPr/>
        </p:nvSpPr>
        <p:spPr>
          <a:xfrm rot="10800000" flipH="1">
            <a:off x="4720133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7" name="Google Shape;1177;p94"/>
          <p:cNvSpPr/>
          <p:nvPr/>
        </p:nvSpPr>
        <p:spPr>
          <a:xfrm rot="10800000" flipH="1">
            <a:off x="6637354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lt2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78" name="Google Shape;1178;p94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179" name="Google Shape;1179;p94"/>
          <p:cNvSpPr txBox="1">
            <a:spLocks noGrp="1"/>
          </p:cNvSpPr>
          <p:nvPr>
            <p:ph type="body" idx="1"/>
          </p:nvPr>
        </p:nvSpPr>
        <p:spPr>
          <a:xfrm>
            <a:off x="965821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80" name="Google Shape;1180;p94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1" name="Google Shape;1181;p94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2" name="Google Shape;1182;p94"/>
          <p:cNvSpPr txBox="1">
            <a:spLocks noGrp="1"/>
          </p:cNvSpPr>
          <p:nvPr>
            <p:ph type="body" idx="2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83" name="Google Shape;1183;p94"/>
          <p:cNvGrpSpPr/>
          <p:nvPr/>
        </p:nvGrpSpPr>
        <p:grpSpPr>
          <a:xfrm>
            <a:off x="775496" y="2699094"/>
            <a:ext cx="220391" cy="220391"/>
            <a:chOff x="949119" y="2833648"/>
            <a:chExt cx="293855" cy="293855"/>
          </a:xfrm>
        </p:grpSpPr>
        <p:sp>
          <p:nvSpPr>
            <p:cNvPr id="1184" name="Google Shape;1184;p9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85" name="Google Shape;1185;p94"/>
            <p:cNvCxnSpPr>
              <a:stCxn id="1184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86" name="Google Shape;1186;p94"/>
          <p:cNvSpPr txBox="1">
            <a:spLocks noGrp="1"/>
          </p:cNvSpPr>
          <p:nvPr>
            <p:ph type="body" idx="3"/>
          </p:nvPr>
        </p:nvSpPr>
        <p:spPr>
          <a:xfrm>
            <a:off x="775496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187" name="Google Shape;1187;p94"/>
          <p:cNvGrpSpPr/>
          <p:nvPr/>
        </p:nvGrpSpPr>
        <p:grpSpPr>
          <a:xfrm>
            <a:off x="2693748" y="2699094"/>
            <a:ext cx="220391" cy="220391"/>
            <a:chOff x="949119" y="2833648"/>
            <a:chExt cx="293855" cy="293855"/>
          </a:xfrm>
        </p:grpSpPr>
        <p:sp>
          <p:nvSpPr>
            <p:cNvPr id="1188" name="Google Shape;1188;p9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89" name="Google Shape;1189;p94"/>
            <p:cNvCxnSpPr>
              <a:stCxn id="1188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90" name="Google Shape;1190;p94"/>
          <p:cNvSpPr txBox="1">
            <a:spLocks noGrp="1"/>
          </p:cNvSpPr>
          <p:nvPr>
            <p:ph type="body" idx="4"/>
          </p:nvPr>
        </p:nvSpPr>
        <p:spPr>
          <a:xfrm>
            <a:off x="2693748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191" name="Google Shape;1191;p94"/>
          <p:cNvGrpSpPr/>
          <p:nvPr/>
        </p:nvGrpSpPr>
        <p:grpSpPr>
          <a:xfrm>
            <a:off x="4612000" y="2699094"/>
            <a:ext cx="220391" cy="220391"/>
            <a:chOff x="949119" y="2833648"/>
            <a:chExt cx="293855" cy="293855"/>
          </a:xfrm>
        </p:grpSpPr>
        <p:sp>
          <p:nvSpPr>
            <p:cNvPr id="1192" name="Google Shape;1192;p9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93" name="Google Shape;1193;p94"/>
            <p:cNvCxnSpPr>
              <a:stCxn id="1192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94" name="Google Shape;1194;p94"/>
          <p:cNvSpPr txBox="1">
            <a:spLocks noGrp="1"/>
          </p:cNvSpPr>
          <p:nvPr>
            <p:ph type="body" idx="5"/>
          </p:nvPr>
        </p:nvSpPr>
        <p:spPr>
          <a:xfrm>
            <a:off x="4612000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195" name="Google Shape;1195;p94"/>
          <p:cNvGrpSpPr/>
          <p:nvPr/>
        </p:nvGrpSpPr>
        <p:grpSpPr>
          <a:xfrm>
            <a:off x="6530253" y="2699094"/>
            <a:ext cx="220391" cy="220391"/>
            <a:chOff x="949119" y="2833648"/>
            <a:chExt cx="293855" cy="293855"/>
          </a:xfrm>
        </p:grpSpPr>
        <p:sp>
          <p:nvSpPr>
            <p:cNvPr id="1196" name="Google Shape;1196;p94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97" name="Google Shape;1197;p94"/>
            <p:cNvCxnSpPr>
              <a:stCxn id="1196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198" name="Google Shape;1198;p94"/>
          <p:cNvSpPr txBox="1">
            <a:spLocks noGrp="1"/>
          </p:cNvSpPr>
          <p:nvPr>
            <p:ph type="body" idx="6"/>
          </p:nvPr>
        </p:nvSpPr>
        <p:spPr>
          <a:xfrm>
            <a:off x="6530253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1050"/>
              <a:buNone/>
              <a:defRPr sz="105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199" name="Google Shape;1199;p94"/>
          <p:cNvSpPr txBox="1">
            <a:spLocks noGrp="1"/>
          </p:cNvSpPr>
          <p:nvPr>
            <p:ph type="body" idx="7"/>
          </p:nvPr>
        </p:nvSpPr>
        <p:spPr>
          <a:xfrm>
            <a:off x="2894012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00" name="Google Shape;1200;p94"/>
          <p:cNvSpPr txBox="1">
            <a:spLocks noGrp="1"/>
          </p:cNvSpPr>
          <p:nvPr>
            <p:ph type="body" idx="8"/>
          </p:nvPr>
        </p:nvSpPr>
        <p:spPr>
          <a:xfrm>
            <a:off x="4802326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01" name="Google Shape;1201;p94"/>
          <p:cNvSpPr txBox="1">
            <a:spLocks noGrp="1"/>
          </p:cNvSpPr>
          <p:nvPr>
            <p:ph type="body" idx="9"/>
          </p:nvPr>
        </p:nvSpPr>
        <p:spPr>
          <a:xfrm>
            <a:off x="6730517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02" name="Google Shape;1202;p94"/>
          <p:cNvSpPr/>
          <p:nvPr/>
        </p:nvSpPr>
        <p:spPr>
          <a:xfrm>
            <a:off x="2802910" y="1359797"/>
            <a:ext cx="1669949" cy="32541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94"/>
          <p:cNvSpPr/>
          <p:nvPr/>
        </p:nvSpPr>
        <p:spPr>
          <a:xfrm>
            <a:off x="884814" y="1359797"/>
            <a:ext cx="1669949" cy="325414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94"/>
          <p:cNvSpPr/>
          <p:nvPr/>
        </p:nvSpPr>
        <p:spPr>
          <a:xfrm>
            <a:off x="4721008" y="1359797"/>
            <a:ext cx="1669949" cy="32541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94"/>
          <p:cNvSpPr/>
          <p:nvPr/>
        </p:nvSpPr>
        <p:spPr>
          <a:xfrm>
            <a:off x="6639105" y="1359797"/>
            <a:ext cx="1669949" cy="32541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94"/>
          <p:cNvSpPr txBox="1">
            <a:spLocks noGrp="1"/>
          </p:cNvSpPr>
          <p:nvPr>
            <p:ph type="body" idx="13"/>
          </p:nvPr>
        </p:nvSpPr>
        <p:spPr>
          <a:xfrm>
            <a:off x="965821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07" name="Google Shape;1207;p94"/>
          <p:cNvSpPr txBox="1">
            <a:spLocks noGrp="1"/>
          </p:cNvSpPr>
          <p:nvPr>
            <p:ph type="body" idx="14"/>
          </p:nvPr>
        </p:nvSpPr>
        <p:spPr>
          <a:xfrm>
            <a:off x="2894012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08" name="Google Shape;1208;p94"/>
          <p:cNvSpPr txBox="1">
            <a:spLocks noGrp="1"/>
          </p:cNvSpPr>
          <p:nvPr>
            <p:ph type="body" idx="15"/>
          </p:nvPr>
        </p:nvSpPr>
        <p:spPr>
          <a:xfrm>
            <a:off x="4802326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09" name="Google Shape;1209;p94"/>
          <p:cNvSpPr txBox="1">
            <a:spLocks noGrp="1"/>
          </p:cNvSpPr>
          <p:nvPr>
            <p:ph type="body" idx="16"/>
          </p:nvPr>
        </p:nvSpPr>
        <p:spPr>
          <a:xfrm>
            <a:off x="6730517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low Chart 6 Dark">
  <p:cSld name="Flow Chart 6 Dark">
    <p:bg>
      <p:bgPr>
        <a:solidFill>
          <a:schemeClr val="dk2"/>
        </a:solidFill>
        <a:effectLst/>
      </p:bgPr>
    </p:bg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9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12" name="Google Shape;1212;p95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95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4" name="Google Shape;1214;p95"/>
          <p:cNvSpPr/>
          <p:nvPr/>
        </p:nvSpPr>
        <p:spPr>
          <a:xfrm rot="10800000" flipH="1">
            <a:off x="885692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5" name="Google Shape;1215;p95"/>
          <p:cNvSpPr/>
          <p:nvPr/>
        </p:nvSpPr>
        <p:spPr>
          <a:xfrm rot="10800000" flipH="1">
            <a:off x="2802912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6" name="Google Shape;1216;p95"/>
          <p:cNvSpPr/>
          <p:nvPr/>
        </p:nvSpPr>
        <p:spPr>
          <a:xfrm rot="10800000" flipH="1">
            <a:off x="4720133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7" name="Google Shape;1217;p95"/>
          <p:cNvSpPr/>
          <p:nvPr/>
        </p:nvSpPr>
        <p:spPr>
          <a:xfrm rot="10800000" flipH="1">
            <a:off x="6637354" y="1358902"/>
            <a:ext cx="1669948" cy="1282574"/>
          </a:xfrm>
          <a:custGeom>
            <a:avLst/>
            <a:gdLst/>
            <a:ahLst/>
            <a:cxnLst/>
            <a:rect l="l" t="t" r="r" b="b"/>
            <a:pathLst>
              <a:path w="2226597" h="1710099" extrusionOk="0">
                <a:moveTo>
                  <a:pt x="0" y="1710099"/>
                </a:moveTo>
                <a:lnTo>
                  <a:pt x="2226597" y="1710099"/>
                </a:lnTo>
                <a:lnTo>
                  <a:pt x="2226597" y="172770"/>
                </a:lnTo>
                <a:lnTo>
                  <a:pt x="186222" y="172770"/>
                </a:lnTo>
                <a:lnTo>
                  <a:pt x="0" y="0"/>
                </a:lnTo>
                <a:lnTo>
                  <a:pt x="0" y="172770"/>
                </a:lnTo>
                <a:lnTo>
                  <a:pt x="0" y="282198"/>
                </a:lnTo>
                <a:close/>
              </a:path>
            </a:pathLst>
          </a:custGeom>
          <a:solidFill>
            <a:schemeClr val="dk2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18" name="Google Shape;1218;p95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1219" name="Google Shape;1219;p95"/>
          <p:cNvSpPr txBox="1">
            <a:spLocks noGrp="1"/>
          </p:cNvSpPr>
          <p:nvPr>
            <p:ph type="body" idx="2"/>
          </p:nvPr>
        </p:nvSpPr>
        <p:spPr>
          <a:xfrm>
            <a:off x="965821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220" name="Google Shape;1220;p95"/>
          <p:cNvGrpSpPr/>
          <p:nvPr/>
        </p:nvGrpSpPr>
        <p:grpSpPr>
          <a:xfrm>
            <a:off x="775496" y="2699094"/>
            <a:ext cx="220391" cy="220391"/>
            <a:chOff x="949119" y="2833648"/>
            <a:chExt cx="293855" cy="293855"/>
          </a:xfrm>
        </p:grpSpPr>
        <p:sp>
          <p:nvSpPr>
            <p:cNvPr id="1221" name="Google Shape;1221;p9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22" name="Google Shape;1222;p95"/>
            <p:cNvCxnSpPr>
              <a:stCxn id="1221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223" name="Google Shape;1223;p95"/>
          <p:cNvSpPr txBox="1">
            <a:spLocks noGrp="1"/>
          </p:cNvSpPr>
          <p:nvPr>
            <p:ph type="body" idx="3"/>
          </p:nvPr>
        </p:nvSpPr>
        <p:spPr>
          <a:xfrm>
            <a:off x="775496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224" name="Google Shape;1224;p95"/>
          <p:cNvGrpSpPr/>
          <p:nvPr/>
        </p:nvGrpSpPr>
        <p:grpSpPr>
          <a:xfrm>
            <a:off x="2693748" y="2699094"/>
            <a:ext cx="220391" cy="220391"/>
            <a:chOff x="949119" y="2833648"/>
            <a:chExt cx="293855" cy="293855"/>
          </a:xfrm>
        </p:grpSpPr>
        <p:sp>
          <p:nvSpPr>
            <p:cNvPr id="1225" name="Google Shape;1225;p9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26" name="Google Shape;1226;p95"/>
            <p:cNvCxnSpPr>
              <a:stCxn id="1225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227" name="Google Shape;1227;p95"/>
          <p:cNvSpPr txBox="1">
            <a:spLocks noGrp="1"/>
          </p:cNvSpPr>
          <p:nvPr>
            <p:ph type="body" idx="4"/>
          </p:nvPr>
        </p:nvSpPr>
        <p:spPr>
          <a:xfrm>
            <a:off x="2693748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228" name="Google Shape;1228;p95"/>
          <p:cNvGrpSpPr/>
          <p:nvPr/>
        </p:nvGrpSpPr>
        <p:grpSpPr>
          <a:xfrm>
            <a:off x="4612000" y="2699094"/>
            <a:ext cx="220391" cy="220391"/>
            <a:chOff x="949119" y="2833648"/>
            <a:chExt cx="293855" cy="293855"/>
          </a:xfrm>
        </p:grpSpPr>
        <p:sp>
          <p:nvSpPr>
            <p:cNvPr id="1229" name="Google Shape;1229;p9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30" name="Google Shape;1230;p95"/>
            <p:cNvCxnSpPr>
              <a:stCxn id="1229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231" name="Google Shape;1231;p95"/>
          <p:cNvSpPr txBox="1">
            <a:spLocks noGrp="1"/>
          </p:cNvSpPr>
          <p:nvPr>
            <p:ph type="body" idx="5"/>
          </p:nvPr>
        </p:nvSpPr>
        <p:spPr>
          <a:xfrm>
            <a:off x="4612000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grpSp>
        <p:nvGrpSpPr>
          <p:cNvPr id="1232" name="Google Shape;1232;p95"/>
          <p:cNvGrpSpPr/>
          <p:nvPr/>
        </p:nvGrpSpPr>
        <p:grpSpPr>
          <a:xfrm>
            <a:off x="6530253" y="2699094"/>
            <a:ext cx="220391" cy="220391"/>
            <a:chOff x="949119" y="2833648"/>
            <a:chExt cx="293855" cy="293855"/>
          </a:xfrm>
        </p:grpSpPr>
        <p:sp>
          <p:nvSpPr>
            <p:cNvPr id="1233" name="Google Shape;1233;p95"/>
            <p:cNvSpPr/>
            <p:nvPr/>
          </p:nvSpPr>
          <p:spPr>
            <a:xfrm>
              <a:off x="949119" y="2833648"/>
              <a:ext cx="293855" cy="293855"/>
            </a:xfrm>
            <a:prstGeom prst="ellipse">
              <a:avLst/>
            </a:prstGeom>
            <a:solidFill>
              <a:schemeClr val="dk2"/>
            </a:solidFill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234" name="Google Shape;1234;p95"/>
            <p:cNvCxnSpPr>
              <a:stCxn id="1233" idx="2"/>
            </p:cNvCxnSpPr>
            <p:nvPr/>
          </p:nvCxnSpPr>
          <p:spPr>
            <a:xfrm>
              <a:off x="949119" y="2980576"/>
              <a:ext cx="197400" cy="0"/>
            </a:xfrm>
            <a:prstGeom prst="straightConnector1">
              <a:avLst/>
            </a:prstGeom>
            <a:noFill/>
            <a:ln w="127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stealth" w="med" len="med"/>
            </a:ln>
          </p:spPr>
        </p:cxnSp>
      </p:grpSp>
      <p:sp>
        <p:nvSpPr>
          <p:cNvPr id="1235" name="Google Shape;1235;p95"/>
          <p:cNvSpPr txBox="1">
            <a:spLocks noGrp="1"/>
          </p:cNvSpPr>
          <p:nvPr>
            <p:ph type="body" idx="6"/>
          </p:nvPr>
        </p:nvSpPr>
        <p:spPr>
          <a:xfrm>
            <a:off x="6530253" y="3079861"/>
            <a:ext cx="1780144" cy="1020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  <a:defRPr sz="105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36" name="Google Shape;1236;p95"/>
          <p:cNvSpPr txBox="1">
            <a:spLocks noGrp="1"/>
          </p:cNvSpPr>
          <p:nvPr>
            <p:ph type="body" idx="7"/>
          </p:nvPr>
        </p:nvSpPr>
        <p:spPr>
          <a:xfrm>
            <a:off x="2894012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37" name="Google Shape;1237;p95"/>
          <p:cNvSpPr txBox="1">
            <a:spLocks noGrp="1"/>
          </p:cNvSpPr>
          <p:nvPr>
            <p:ph type="body" idx="8"/>
          </p:nvPr>
        </p:nvSpPr>
        <p:spPr>
          <a:xfrm>
            <a:off x="4802326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38" name="Google Shape;1238;p95"/>
          <p:cNvSpPr txBox="1">
            <a:spLocks noGrp="1"/>
          </p:cNvSpPr>
          <p:nvPr>
            <p:ph type="body" idx="9"/>
          </p:nvPr>
        </p:nvSpPr>
        <p:spPr>
          <a:xfrm>
            <a:off x="6730517" y="1815013"/>
            <a:ext cx="1511456" cy="514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39" name="Google Shape;1239;p95"/>
          <p:cNvSpPr/>
          <p:nvPr/>
        </p:nvSpPr>
        <p:spPr>
          <a:xfrm>
            <a:off x="2802910" y="1359797"/>
            <a:ext cx="1669949" cy="325414"/>
          </a:xfrm>
          <a:prstGeom prst="rect">
            <a:avLst/>
          </a:prstGeom>
          <a:solidFill>
            <a:schemeClr val="accent3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95"/>
          <p:cNvSpPr/>
          <p:nvPr/>
        </p:nvSpPr>
        <p:spPr>
          <a:xfrm>
            <a:off x="884814" y="1359797"/>
            <a:ext cx="1669949" cy="32541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95"/>
          <p:cNvSpPr/>
          <p:nvPr/>
        </p:nvSpPr>
        <p:spPr>
          <a:xfrm>
            <a:off x="4721008" y="1359797"/>
            <a:ext cx="1669949" cy="325414"/>
          </a:xfrm>
          <a:prstGeom prst="rect">
            <a:avLst/>
          </a:prstGeom>
          <a:solidFill>
            <a:schemeClr val="accent4"/>
          </a:solidFill>
          <a:ln w="127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95"/>
          <p:cNvSpPr/>
          <p:nvPr/>
        </p:nvSpPr>
        <p:spPr>
          <a:xfrm>
            <a:off x="6639105" y="1359797"/>
            <a:ext cx="1669949" cy="325414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95"/>
          <p:cNvSpPr txBox="1">
            <a:spLocks noGrp="1"/>
          </p:cNvSpPr>
          <p:nvPr>
            <p:ph type="body" idx="13"/>
          </p:nvPr>
        </p:nvSpPr>
        <p:spPr>
          <a:xfrm>
            <a:off x="965821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44" name="Google Shape;1244;p95"/>
          <p:cNvSpPr txBox="1">
            <a:spLocks noGrp="1"/>
          </p:cNvSpPr>
          <p:nvPr>
            <p:ph type="body" idx="14"/>
          </p:nvPr>
        </p:nvSpPr>
        <p:spPr>
          <a:xfrm>
            <a:off x="2894012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2"/>
              </a:buClr>
              <a:buSzPts val="825"/>
              <a:buNone/>
              <a:defRPr sz="825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45" name="Google Shape;1245;p95"/>
          <p:cNvSpPr txBox="1">
            <a:spLocks noGrp="1"/>
          </p:cNvSpPr>
          <p:nvPr>
            <p:ph type="body" idx="15"/>
          </p:nvPr>
        </p:nvSpPr>
        <p:spPr>
          <a:xfrm>
            <a:off x="4802326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1246" name="Google Shape;1246;p95"/>
          <p:cNvSpPr txBox="1">
            <a:spLocks noGrp="1"/>
          </p:cNvSpPr>
          <p:nvPr>
            <p:ph type="body" idx="16"/>
          </p:nvPr>
        </p:nvSpPr>
        <p:spPr>
          <a:xfrm>
            <a:off x="6730517" y="1416806"/>
            <a:ext cx="1511456" cy="22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825"/>
              <a:buNone/>
              <a:defRPr sz="825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pic>
        <p:nvPicPr>
          <p:cNvPr id="1247" name="Google Shape;1247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ection and Heading">
  <p:cSld name="Blank Section and Heading">
    <p:spTree>
      <p:nvGrpSpPr>
        <p:cNvPr id="1" name="Shape 1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" name="Google Shape;1249;p96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0" name="Google Shape;1250;p96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1" name="Google Shape;1251;p96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  <a:defRPr sz="1500" b="0" i="0">
                <a:solidFill>
                  <a:schemeClr val="accent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ing">
  <p:cSld name="Blank Heading"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97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4" name="Google Shape;1254;p97"/>
          <p:cNvSpPr txBox="1">
            <a:spLocks noGrp="1"/>
          </p:cNvSpPr>
          <p:nvPr>
            <p:ph type="title"/>
          </p:nvPr>
        </p:nvSpPr>
        <p:spPr>
          <a:xfrm>
            <a:off x="428625" y="37335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  <a:defRPr sz="27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Heading Dark">
  <p:cSld name="Blank Heading Dark">
    <p:bg>
      <p:bgPr>
        <a:solidFill>
          <a:schemeClr val="dk2"/>
        </a:solidFill>
        <a:effectLst/>
      </p:bgPr>
    </p:bg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98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57" name="Google Shape;1257;p98"/>
          <p:cNvSpPr txBox="1">
            <a:spLocks noGrp="1"/>
          </p:cNvSpPr>
          <p:nvPr>
            <p:ph type="title"/>
          </p:nvPr>
        </p:nvSpPr>
        <p:spPr>
          <a:xfrm>
            <a:off x="428625" y="373359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  <a:defRPr sz="27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258" name="Google Shape;1258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99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chemeClr val="dk2"/>
        </a:solidFill>
        <a:effectLst/>
      </p:bgPr>
    </p:bg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100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263" name="Google Shape;1263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7163" y="4793714"/>
            <a:ext cx="257175" cy="21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" name="Google Shape;1265;g1b672b8b313_0_8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66" name="Google Shape;1266;g1b672b8b313_0_80"/>
          <p:cNvSpPr txBox="1">
            <a:spLocks noGrp="1"/>
          </p:cNvSpPr>
          <p:nvPr>
            <p:ph type="title"/>
          </p:nvPr>
        </p:nvSpPr>
        <p:spPr>
          <a:xfrm>
            <a:off x="684500" y="1098100"/>
            <a:ext cx="3299400" cy="57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3100"/>
              <a:buFont typeface="Georgia"/>
              <a:buNone/>
              <a:defRPr sz="3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D88DCA"/>
              </a:buClr>
              <a:buSzPts val="1400"/>
              <a:buFont typeface="Georgia"/>
              <a:buNone/>
              <a:defRPr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1267" name="Google Shape;1267;g1b672b8b313_0_80"/>
          <p:cNvSpPr txBox="1">
            <a:spLocks noGrp="1"/>
          </p:cNvSpPr>
          <p:nvPr>
            <p:ph type="subTitle" idx="1"/>
          </p:nvPr>
        </p:nvSpPr>
        <p:spPr>
          <a:xfrm>
            <a:off x="710025" y="2300175"/>
            <a:ext cx="3324300" cy="79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750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1pPr>
            <a:lvl2pPr lvl="1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2pPr>
            <a:lvl3pPr lvl="2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3pPr>
            <a:lvl4pPr lvl="3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4pPr>
            <a:lvl5pPr lvl="4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5pPr>
            <a:lvl6pPr lvl="5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6pPr>
            <a:lvl7pPr lvl="6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7pPr>
            <a:lvl8pPr lvl="7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8pPr>
            <a:lvl9pPr lvl="8" rtl="0">
              <a:spcBef>
                <a:spcPts val="375"/>
              </a:spcBef>
              <a:spcAft>
                <a:spcPts val="0"/>
              </a:spcAft>
              <a:buClr>
                <a:srgbClr val="006EB8"/>
              </a:buClr>
              <a:buSzPts val="1200"/>
              <a:buNone/>
              <a:defRPr sz="1200">
                <a:solidFill>
                  <a:srgbClr val="006EB8"/>
                </a:solidFill>
              </a:defRPr>
            </a:lvl9pPr>
          </a:lstStyle>
          <a:p>
            <a:endParaRPr/>
          </a:p>
        </p:txBody>
      </p:sp>
      <p:sp>
        <p:nvSpPr>
          <p:cNvPr id="1268" name="Google Shape;1268;g1b672b8b313_0_80"/>
          <p:cNvSpPr txBox="1">
            <a:spLocks noGrp="1"/>
          </p:cNvSpPr>
          <p:nvPr>
            <p:ph type="body" idx="2"/>
          </p:nvPr>
        </p:nvSpPr>
        <p:spPr>
          <a:xfrm>
            <a:off x="723825" y="3047125"/>
            <a:ext cx="3324300" cy="48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 rtl="0">
              <a:spcBef>
                <a:spcPts val="750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1pPr>
            <a:lvl2pPr marL="914400" lvl="1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2pPr>
            <a:lvl3pPr marL="1371600" lvl="2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3pPr>
            <a:lvl4pPr marL="1828800" lvl="3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4pPr>
            <a:lvl5pPr marL="2286000" lvl="4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5pPr>
            <a:lvl6pPr marL="2743200" lvl="5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6pPr>
            <a:lvl7pPr marL="3200400" lvl="6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7pPr>
            <a:lvl8pPr marL="3657600" lvl="7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8pPr>
            <a:lvl9pPr marL="4114800" lvl="8" indent="-292100" rtl="0">
              <a:spcBef>
                <a:spcPts val="375"/>
              </a:spcBef>
              <a:spcAft>
                <a:spcPts val="0"/>
              </a:spcAft>
              <a:buClr>
                <a:srgbClr val="1D082A"/>
              </a:buClr>
              <a:buSzPts val="1000"/>
              <a:buChar char="•"/>
              <a:defRPr sz="1000">
                <a:solidFill>
                  <a:srgbClr val="1D082A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54">
          <p15:clr>
            <a:srgbClr val="FA7B17"/>
          </p15:clr>
        </p15:guide>
        <p15:guide id="2" pos="151">
          <p15:clr>
            <a:srgbClr val="FA7B17"/>
          </p15:clr>
        </p15:guide>
        <p15:guide id="3" orient="horz" pos="497">
          <p15:clr>
            <a:srgbClr val="FA7B17"/>
          </p15:clr>
        </p15:guide>
        <p15:guide id="4" pos="923">
          <p15:clr>
            <a:srgbClr val="FA7B17"/>
          </p15:clr>
        </p15:guide>
        <p15:guide id="5" pos="431">
          <p15:clr>
            <a:srgbClr val="FA7B17"/>
          </p15:clr>
        </p15:guide>
        <p15:guide id="6" orient="horz" pos="3037">
          <p15:clr>
            <a:srgbClr val="FA7B17"/>
          </p15:clr>
        </p15:guide>
        <p15:guide id="7" pos="5616">
          <p15:clr>
            <a:srgbClr val="FA7B17"/>
          </p15:clr>
        </p15:guide>
        <p15:guide id="8" orient="horz" pos="2964">
          <p15:clr>
            <a:srgbClr val="FA7B17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Αντικείμενο 7" hidden="1">
            <a:extLst>
              <a:ext uri="{FF2B5EF4-FFF2-40B4-BE49-F238E27FC236}">
                <a16:creationId xmlns:a16="http://schemas.microsoft.com/office/drawing/2014/main" id="{F0332F78-2E65-4ED5-BBA5-065CA430901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63727819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8" name="Αντικείμενο 7" hidden="1">
                        <a:extLst>
                          <a:ext uri="{FF2B5EF4-FFF2-40B4-BE49-F238E27FC236}">
                            <a16:creationId xmlns:a16="http://schemas.microsoft.com/office/drawing/2014/main" id="{F0332F78-2E65-4ED5-BBA5-065CA43090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Τίτλος 1">
            <a:extLst>
              <a:ext uri="{FF2B5EF4-FFF2-40B4-BE49-F238E27FC236}">
                <a16:creationId xmlns:a16="http://schemas.microsoft.com/office/drawing/2014/main" id="{E52D1E39-190D-4EDF-BA36-776B7DE621A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62300" y="1287088"/>
            <a:ext cx="7134050" cy="457049"/>
          </a:xfrm>
        </p:spPr>
        <p:txBody>
          <a:bodyPr vert="horz" wrap="square" lIns="0" tIns="0" rIns="0" bIns="0" anchor="b">
            <a:spAutoFit/>
          </a:bodyPr>
          <a:lstStyle>
            <a:lvl1pPr algn="l">
              <a:defRPr sz="3300"/>
            </a:lvl1pPr>
          </a:lstStyle>
          <a:p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2F8AA84-DF33-4ED7-8605-09BE4E3CF4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62300" y="1781404"/>
            <a:ext cx="7134050" cy="2308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pic>
        <p:nvPicPr>
          <p:cNvPr id="10" name="Picture 2" descr="Αποτέλεσμα εικόνας για stanton chase logo">
            <a:extLst>
              <a:ext uri="{FF2B5EF4-FFF2-40B4-BE49-F238E27FC236}">
                <a16:creationId xmlns:a16="http://schemas.microsoft.com/office/drawing/2014/main" id="{CE574EC6-3DFC-4164-AFBD-6230FF5963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70" t="32569" r="4179" b="24312"/>
          <a:stretch/>
        </p:blipFill>
        <p:spPr bwMode="auto">
          <a:xfrm>
            <a:off x="258214" y="290343"/>
            <a:ext cx="2481283" cy="3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0DDFD216-AA78-421D-8342-05F4A8DAD074}"/>
              </a:ext>
            </a:extLst>
          </p:cNvPr>
          <p:cNvSpPr/>
          <p:nvPr/>
        </p:nvSpPr>
        <p:spPr>
          <a:xfrm>
            <a:off x="1762301" y="2024558"/>
            <a:ext cx="7381605" cy="2039851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050" b="0" i="0" u="none" strike="noStrike" kern="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1" name="Θέση κειμένου 20">
            <a:extLst>
              <a:ext uri="{FF2B5EF4-FFF2-40B4-BE49-F238E27FC236}">
                <a16:creationId xmlns:a16="http://schemas.microsoft.com/office/drawing/2014/main" id="{EAE135A2-B73C-4E8F-A714-54D5EF0204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62300" y="4194186"/>
            <a:ext cx="6206696" cy="184666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171450" indent="0">
              <a:buFontTx/>
              <a:buNone/>
              <a:defRPr sz="1200"/>
            </a:lvl2pPr>
            <a:lvl3pPr marL="335756" indent="0">
              <a:buFontTx/>
              <a:buNone/>
              <a:defRPr sz="1200"/>
            </a:lvl3pPr>
            <a:lvl4pPr marL="471488" indent="0">
              <a:buFontTx/>
              <a:buNone/>
              <a:defRPr sz="1200"/>
            </a:lvl4pPr>
            <a:lvl5pPr marL="650081" indent="0">
              <a:buFontTx/>
              <a:buNone/>
              <a:defRPr sz="1200"/>
            </a:lvl5pPr>
          </a:lstStyle>
          <a:p>
            <a:pPr lvl="0"/>
            <a:r>
              <a:rPr lang="en-US" dirty="0"/>
              <a:t>Insert presenter name</a:t>
            </a:r>
          </a:p>
        </p:txBody>
      </p:sp>
      <p:sp>
        <p:nvSpPr>
          <p:cNvPr id="25" name="Θέση κειμένου 24">
            <a:extLst>
              <a:ext uri="{FF2B5EF4-FFF2-40B4-BE49-F238E27FC236}">
                <a16:creationId xmlns:a16="http://schemas.microsoft.com/office/drawing/2014/main" id="{EF565FC7-8A75-45C2-9D18-CB8201CC0F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62300" y="4416296"/>
            <a:ext cx="2969720" cy="184666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200" dirty="0"/>
            </a:lvl1pPr>
          </a:lstStyle>
          <a:p>
            <a:pPr marL="0" lvl="0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en-US" dirty="0"/>
              <a:t>Insert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6BB39F-4D3B-4D67-88AB-F1855CE3B806}"/>
              </a:ext>
            </a:extLst>
          </p:cNvPr>
          <p:cNvSpPr txBox="1"/>
          <p:nvPr userDrawn="1"/>
        </p:nvSpPr>
        <p:spPr>
          <a:xfrm>
            <a:off x="1762301" y="4643513"/>
            <a:ext cx="2981841" cy="1154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750" dirty="0">
                <a:solidFill>
                  <a:schemeClr val="tx1"/>
                </a:solidFill>
              </a:rPr>
              <a:t>Private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633392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Αντικείμενο 7" hidden="1">
            <a:extLst>
              <a:ext uri="{FF2B5EF4-FFF2-40B4-BE49-F238E27FC236}">
                <a16:creationId xmlns:a16="http://schemas.microsoft.com/office/drawing/2014/main" id="{1CB0630B-E668-44B0-8D94-1C5CD9D0B1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1665433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8" name="Αντικείμενο 7" hidden="1">
                        <a:extLst>
                          <a:ext uri="{FF2B5EF4-FFF2-40B4-BE49-F238E27FC236}">
                            <a16:creationId xmlns:a16="http://schemas.microsoft.com/office/drawing/2014/main" id="{1CB0630B-E668-44B0-8D94-1C5CD9D0B1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Τίτλος 1">
            <a:extLst>
              <a:ext uri="{FF2B5EF4-FFF2-40B4-BE49-F238E27FC236}">
                <a16:creationId xmlns:a16="http://schemas.microsoft.com/office/drawing/2014/main" id="{BEE608D1-77F7-4EA9-9466-B86FCD6CF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1" y="485503"/>
            <a:ext cx="8640479" cy="332399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l-GR" sz="1800" b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0445693-B873-4252-BC17-3A50DA6CAF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52300" y="833647"/>
            <a:ext cx="8640478" cy="184666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ECAFA90-5122-45B9-A1D3-B1AAEBAFC9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DA8F4A-AA7E-449A-BA79-0EBD3015A077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/>
              <a:pPr lvl="0" algn="r"/>
              <a:t>‹#›</a:t>
            </a:fld>
            <a:endParaRPr lang="en-US" sz="600" dirty="0"/>
          </a:p>
        </p:txBody>
      </p:sp>
      <p:sp>
        <p:nvSpPr>
          <p:cNvPr id="18" name="Θέση κειμένου 17">
            <a:extLst>
              <a:ext uri="{FF2B5EF4-FFF2-40B4-BE49-F238E27FC236}">
                <a16:creationId xmlns:a16="http://schemas.microsoft.com/office/drawing/2014/main" id="{D6454458-CC51-4A2E-AD35-7E3CA9CC53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3" y="4657765"/>
            <a:ext cx="8640478" cy="92333"/>
          </a:xfr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6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B8B9CA0-C68A-82CD-5F06-6C0BEA2DC9EB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1704102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11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1185">
          <p15:clr>
            <a:srgbClr val="FBAE40"/>
          </p15:clr>
        </p15:guide>
        <p15:guide id="7" orient="horz" pos="391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 gro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Αντικείμενο 10" hidden="1">
            <a:extLst>
              <a:ext uri="{FF2B5EF4-FFF2-40B4-BE49-F238E27FC236}">
                <a16:creationId xmlns:a16="http://schemas.microsoft.com/office/drawing/2014/main" id="{95DEE7CB-0684-4A74-AA7E-F0B12687DCE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0021847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11" name="Αντικείμενο 10" hidden="1">
                        <a:extLst>
                          <a:ext uri="{FF2B5EF4-FFF2-40B4-BE49-F238E27FC236}">
                            <a16:creationId xmlns:a16="http://schemas.microsoft.com/office/drawing/2014/main" id="{95DEE7CB-0684-4A74-AA7E-F0B12687DC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A24E9603-5AB4-492D-8AFB-2A2C2DE94F7F}"/>
              </a:ext>
            </a:extLst>
          </p:cNvPr>
          <p:cNvSpPr/>
          <p:nvPr/>
        </p:nvSpPr>
        <p:spPr>
          <a:xfrm>
            <a:off x="0" y="0"/>
            <a:ext cx="9143999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E608D1-77F7-4EA9-9466-B86FCD6CF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1" y="485503"/>
            <a:ext cx="8644049" cy="332399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l-GR" sz="1800" b="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0445693-B873-4252-BC17-3A50DA6CAF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52300" y="833646"/>
            <a:ext cx="8640478" cy="184666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96FD1E-64CE-4E99-93E3-329BF64D4C27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/>
              <a:pPr lvl="0" algn="r"/>
              <a:t>‹#›</a:t>
            </a:fld>
            <a:endParaRPr lang="en-US" sz="60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62973404-3FD0-418E-8299-EA0B5AFA82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0" y="4839708"/>
            <a:ext cx="1009893" cy="12895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Θέση κειμένου 17">
            <a:extLst>
              <a:ext uri="{FF2B5EF4-FFF2-40B4-BE49-F238E27FC236}">
                <a16:creationId xmlns:a16="http://schemas.microsoft.com/office/drawing/2014/main" id="{41719DA7-14C5-4E05-8897-78ABCA1BA6D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3" y="4657765"/>
            <a:ext cx="8640478" cy="92333"/>
          </a:xfrm>
        </p:spPr>
        <p:txBody>
          <a:bodyPr anchor="b"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0E89D-49FA-4915-488F-68405D5CA8C8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/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858820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3" pos="211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1185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Αντικείμενο 8" hidden="1">
            <a:extLst>
              <a:ext uri="{FF2B5EF4-FFF2-40B4-BE49-F238E27FC236}">
                <a16:creationId xmlns:a16="http://schemas.microsoft.com/office/drawing/2014/main" id="{76255D39-459B-400E-A418-0DE3E2F372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34297918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9" name="Αντικείμενο 8" hidden="1">
                        <a:extLst>
                          <a:ext uri="{FF2B5EF4-FFF2-40B4-BE49-F238E27FC236}">
                            <a16:creationId xmlns:a16="http://schemas.microsoft.com/office/drawing/2014/main" id="{76255D39-459B-400E-A418-0DE3E2F372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ackground">
            <a:extLst>
              <a:ext uri="{FF2B5EF4-FFF2-40B4-BE49-F238E27FC236}">
                <a16:creationId xmlns:a16="http://schemas.microsoft.com/office/drawing/2014/main" id="{8F35CE1E-F098-45DF-B040-96690345CC61}"/>
              </a:ext>
            </a:extLst>
          </p:cNvPr>
          <p:cNvSpPr/>
          <p:nvPr/>
        </p:nvSpPr>
        <p:spPr>
          <a:xfrm>
            <a:off x="0" y="0"/>
            <a:ext cx="9143999" cy="4664869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E608D1-77F7-4EA9-9466-B86FCD6CF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9" y="2230118"/>
            <a:ext cx="4324350" cy="507831"/>
          </a:xfr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lnSpc>
                <a:spcPct val="100000"/>
              </a:lnSpc>
              <a:defRPr lang="el-GR" sz="33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0445693-B873-4252-BC17-3A50DA6CAF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4570215" y="2771775"/>
            <a:ext cx="4322564" cy="184666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3937C-1886-4752-8BA2-CE584C6FC1B0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algn="r"/>
              <a:t>‹#›</a:t>
            </a:fld>
            <a:endParaRPr lang="en-US" sz="6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424B9A5-FBEF-4708-AD01-9597D8F4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DA25538-5B24-2D50-D3FC-E0D96C95FB26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199472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902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1185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- Adjus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Αντικείμενο 8" hidden="1">
            <a:extLst>
              <a:ext uri="{FF2B5EF4-FFF2-40B4-BE49-F238E27FC236}">
                <a16:creationId xmlns:a16="http://schemas.microsoft.com/office/drawing/2014/main" id="{76255D39-459B-400E-A418-0DE3E2F372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85309749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9" name="Αντικείμενο 8" hidden="1">
                        <a:extLst>
                          <a:ext uri="{FF2B5EF4-FFF2-40B4-BE49-F238E27FC236}">
                            <a16:creationId xmlns:a16="http://schemas.microsoft.com/office/drawing/2014/main" id="{76255D39-459B-400E-A418-0DE3E2F372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ackground">
            <a:extLst>
              <a:ext uri="{FF2B5EF4-FFF2-40B4-BE49-F238E27FC236}">
                <a16:creationId xmlns:a16="http://schemas.microsoft.com/office/drawing/2014/main" id="{8F35CE1E-F098-45DF-B040-96690345CC61}"/>
              </a:ext>
            </a:extLst>
          </p:cNvPr>
          <p:cNvSpPr/>
          <p:nvPr/>
        </p:nvSpPr>
        <p:spPr>
          <a:xfrm>
            <a:off x="0" y="0"/>
            <a:ext cx="9143999" cy="4664869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E608D1-77F7-4EA9-9466-B86FCD6CF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7950" y="2230118"/>
            <a:ext cx="4324350" cy="507831"/>
          </a:xfrm>
        </p:spPr>
        <p:txBody>
          <a:bodyPr vert="horz" wrap="square" lIns="0" tIns="0" rIns="0" bIns="0" rtlCol="0" anchor="b" anchorCtr="0">
            <a:spAutoFit/>
          </a:bodyPr>
          <a:lstStyle>
            <a:lvl1pPr algn="r">
              <a:lnSpc>
                <a:spcPct val="100000"/>
              </a:lnSpc>
              <a:defRPr lang="el-GR" sz="33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0445693-B873-4252-BC17-3A50DA6CAF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946166" y="2771775"/>
            <a:ext cx="4322564" cy="184666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3937C-1886-4752-8BA2-CE584C6FC1B0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pPr lvl="0" algn="r"/>
              <a:t>‹#›</a:t>
            </a:fld>
            <a:endParaRPr lang="en-US" sz="600" kern="1200" dirty="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424B9A5-FBEF-4708-AD01-9597D8F4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DED18-9485-3EEB-CE50-8B6A205BA905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3748498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902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1185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Divider - Adjus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Αντικείμενο 8" hidden="1">
            <a:extLst>
              <a:ext uri="{FF2B5EF4-FFF2-40B4-BE49-F238E27FC236}">
                <a16:creationId xmlns:a16="http://schemas.microsoft.com/office/drawing/2014/main" id="{76255D39-459B-400E-A418-0DE3E2F372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49492786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9" name="Αντικείμενο 8" hidden="1">
                        <a:extLst>
                          <a:ext uri="{FF2B5EF4-FFF2-40B4-BE49-F238E27FC236}">
                            <a16:creationId xmlns:a16="http://schemas.microsoft.com/office/drawing/2014/main" id="{76255D39-459B-400E-A418-0DE3E2F372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ackground">
            <a:extLst>
              <a:ext uri="{FF2B5EF4-FFF2-40B4-BE49-F238E27FC236}">
                <a16:creationId xmlns:a16="http://schemas.microsoft.com/office/drawing/2014/main" id="{8F35CE1E-F098-45DF-B040-96690345CC61}"/>
              </a:ext>
            </a:extLst>
          </p:cNvPr>
          <p:cNvSpPr/>
          <p:nvPr/>
        </p:nvSpPr>
        <p:spPr>
          <a:xfrm>
            <a:off x="2397524" y="0"/>
            <a:ext cx="6746475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BEE608D1-77F7-4EA9-9466-B86FCD6CF4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7950" y="2230118"/>
            <a:ext cx="4324350" cy="507831"/>
          </a:xfrm>
        </p:spPr>
        <p:txBody>
          <a:bodyPr vert="horz" wrap="square" lIns="0" tIns="0" rIns="0" bIns="0" rtlCol="0" anchor="b" anchorCtr="0">
            <a:spAutoFit/>
          </a:bodyPr>
          <a:lstStyle>
            <a:lvl1pPr algn="l">
              <a:lnSpc>
                <a:spcPct val="100000"/>
              </a:lnSpc>
              <a:defRPr lang="el-GR" sz="33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0" name="Υπότιτλος 2">
            <a:extLst>
              <a:ext uri="{FF2B5EF4-FFF2-40B4-BE49-F238E27FC236}">
                <a16:creationId xmlns:a16="http://schemas.microsoft.com/office/drawing/2014/main" id="{30445693-B873-4252-BC17-3A50DA6CAFD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946166" y="2771775"/>
            <a:ext cx="4322564" cy="184666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D3937C-1886-4752-8BA2-CE584C6FC1B0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kern="120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pPr lvl="0" algn="r"/>
              <a:t>‹#›</a:t>
            </a:fld>
            <a:endParaRPr lang="en-US" sz="6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F424B9A5-FBEF-4708-AD01-9597D8F438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4" name="Ορθογώνιο 13">
            <a:extLst>
              <a:ext uri="{FF2B5EF4-FFF2-40B4-BE49-F238E27FC236}">
                <a16:creationId xmlns:a16="http://schemas.microsoft.com/office/drawing/2014/main" id="{5070E31D-E88D-BD4A-AE76-5A8283FBA748}"/>
              </a:ext>
            </a:extLst>
          </p:cNvPr>
          <p:cNvSpPr/>
          <p:nvPr/>
        </p:nvSpPr>
        <p:spPr>
          <a:xfrm>
            <a:off x="2397524" y="0"/>
            <a:ext cx="50137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DB23CE-8DEF-49D0-B2DB-D4B63DC80F95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3802743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469">
          <p15:clr>
            <a:srgbClr val="FBAE40"/>
          </p15:clr>
        </p15:guide>
        <p15:guide id="3" pos="211">
          <p15:clr>
            <a:srgbClr val="FBAE40"/>
          </p15:clr>
        </p15:guide>
        <p15:guide id="4" orient="horz" pos="902">
          <p15:clr>
            <a:srgbClr val="FBAE40"/>
          </p15:clr>
        </p15:guide>
        <p15:guide id="5" orient="horz" pos="3997">
          <p15:clr>
            <a:srgbClr val="FBAE40"/>
          </p15:clr>
        </p15:guide>
        <p15:guide id="6" orient="horz" pos="1185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4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Αντικείμενο 5" hidden="1">
            <a:extLst>
              <a:ext uri="{FF2B5EF4-FFF2-40B4-BE49-F238E27FC236}">
                <a16:creationId xmlns:a16="http://schemas.microsoft.com/office/drawing/2014/main" id="{A218B588-63A5-4618-B5ED-12F948A797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9769084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6" name="Αντικείμενο 5" hidden="1">
                        <a:extLst>
                          <a:ext uri="{FF2B5EF4-FFF2-40B4-BE49-F238E27FC236}">
                            <a16:creationId xmlns:a16="http://schemas.microsoft.com/office/drawing/2014/main" id="{A218B588-63A5-4618-B5ED-12F948A797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5E7AA8C7-7C19-40E0-9D56-C904A12CDB33}"/>
              </a:ext>
            </a:extLst>
          </p:cNvPr>
          <p:cNvSpPr/>
          <p:nvPr/>
        </p:nvSpPr>
        <p:spPr>
          <a:xfrm>
            <a:off x="6857999" y="0"/>
            <a:ext cx="2286000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74B4-A517-456E-9DBF-07C521924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0" y="568604"/>
            <a:ext cx="6419962" cy="2492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l-GR" sz="1800" b="0" dirty="0"/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C1066E45-4FF2-4644-9C94-734EE22025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52300" y="833646"/>
            <a:ext cx="6419962" cy="184666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 dirty="0"/>
              <a:t>Κάντε κλικ για να επεξεργαστείτε τον υπότιτλο του υποδείγματος</a:t>
            </a:r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36820A3B-4A34-4C91-A559-CCB5DABD40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5162A1-DFBE-48E3-A72F-03C1245CC99A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>
                <a:solidFill>
                  <a:schemeClr val="bg1"/>
                </a:solidFill>
              </a:rPr>
              <a:pPr lvl="0" algn="r"/>
              <a:t>‹#›</a:t>
            </a:fld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8" name="Θέση κειμένου 17">
            <a:extLst>
              <a:ext uri="{FF2B5EF4-FFF2-40B4-BE49-F238E27FC236}">
                <a16:creationId xmlns:a16="http://schemas.microsoft.com/office/drawing/2014/main" id="{F82A0FB8-A3D3-49B4-BC95-11121CA79F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3" y="4657765"/>
            <a:ext cx="6419962" cy="92333"/>
          </a:xfr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6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BA3E0D-AF93-A8DF-231C-9B594B920FB0}"/>
              </a:ext>
            </a:extLst>
          </p:cNvPr>
          <p:cNvSpPr txBox="1"/>
          <p:nvPr userDrawn="1"/>
        </p:nvSpPr>
        <p:spPr>
          <a:xfrm>
            <a:off x="4013404" y="4858018"/>
            <a:ext cx="2657780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</a:t>
            </a:r>
          </a:p>
        </p:txBody>
      </p:sp>
    </p:spTree>
    <p:extLst>
      <p:ext uri="{BB962C8B-B14F-4D97-AF65-F5344CB8AC3E}">
        <p14:creationId xmlns:p14="http://schemas.microsoft.com/office/powerpoint/2010/main" val="3414317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604">
          <p15:clr>
            <a:srgbClr val="FBAE40"/>
          </p15:clr>
        </p15:guide>
        <p15:guide id="2" pos="5922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Αντικείμενο 6" hidden="1">
            <a:extLst>
              <a:ext uri="{FF2B5EF4-FFF2-40B4-BE49-F238E27FC236}">
                <a16:creationId xmlns:a16="http://schemas.microsoft.com/office/drawing/2014/main" id="{E6857AB8-1160-4BB8-89C2-3D01DD5856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9911925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7" name="Αντικείμενο 6" hidden="1">
                        <a:extLst>
                          <a:ext uri="{FF2B5EF4-FFF2-40B4-BE49-F238E27FC236}">
                            <a16:creationId xmlns:a16="http://schemas.microsoft.com/office/drawing/2014/main" id="{E6857AB8-1160-4BB8-89C2-3D01DD5856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ackground">
            <a:extLst>
              <a:ext uri="{FF2B5EF4-FFF2-40B4-BE49-F238E27FC236}">
                <a16:creationId xmlns:a16="http://schemas.microsoft.com/office/drawing/2014/main" id="{6D559ABA-AB6F-4F73-A2E3-09FA5EA028CB}"/>
              </a:ext>
            </a:extLst>
          </p:cNvPr>
          <p:cNvSpPr/>
          <p:nvPr/>
        </p:nvSpPr>
        <p:spPr>
          <a:xfrm>
            <a:off x="4571999" y="0"/>
            <a:ext cx="4572000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74B4-A517-456E-9DBF-07C521924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1" y="568603"/>
            <a:ext cx="4127762" cy="2492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l-GR" sz="1800" b="0" dirty="0"/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C1066E45-4FF2-4644-9C94-734EE22025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52300" y="833647"/>
            <a:ext cx="4127762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 dirty="0"/>
              <a:t>Κάντε κλικ για να επεξεργαστείτε τον υπότιτλο του υποδείγματος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9E0CBE4C-C63C-4F98-997F-BAEC61FC39C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B9926C-B892-4B7C-9D7B-55708D0D5D08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>
                <a:solidFill>
                  <a:schemeClr val="bg1"/>
                </a:solidFill>
              </a:rPr>
              <a:pPr lvl="0" algn="r"/>
              <a:t>‹#›</a:t>
            </a:fld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7" name="Θέση κειμένου 17">
            <a:extLst>
              <a:ext uri="{FF2B5EF4-FFF2-40B4-BE49-F238E27FC236}">
                <a16:creationId xmlns:a16="http://schemas.microsoft.com/office/drawing/2014/main" id="{763C8E6D-F534-401C-BD34-D2CA6AC8E29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222" y="4657765"/>
            <a:ext cx="4127762" cy="92333"/>
          </a:xfr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6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D06A7-673E-6CD9-F6D2-119A97F64404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3474436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81">
          <p15:clr>
            <a:srgbClr val="FBAE40"/>
          </p15:clr>
        </p15:guide>
        <p15:guide id="3" pos="3999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V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Αντικείμενο 6" hidden="1">
            <a:extLst>
              <a:ext uri="{FF2B5EF4-FFF2-40B4-BE49-F238E27FC236}">
                <a16:creationId xmlns:a16="http://schemas.microsoft.com/office/drawing/2014/main" id="{DB7402EE-BD3A-43F4-A452-B390817BCF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69327424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7" name="Αντικείμενο 6" hidden="1">
                        <a:extLst>
                          <a:ext uri="{FF2B5EF4-FFF2-40B4-BE49-F238E27FC236}">
                            <a16:creationId xmlns:a16="http://schemas.microsoft.com/office/drawing/2014/main" id="{DB7402EE-BD3A-43F4-A452-B390817BCF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ackground">
            <a:extLst>
              <a:ext uri="{FF2B5EF4-FFF2-40B4-BE49-F238E27FC236}">
                <a16:creationId xmlns:a16="http://schemas.microsoft.com/office/drawing/2014/main" id="{A4705536-14B9-4830-87D8-3B2CAD7D828C}"/>
              </a:ext>
            </a:extLst>
          </p:cNvPr>
          <p:cNvSpPr/>
          <p:nvPr/>
        </p:nvSpPr>
        <p:spPr>
          <a:xfrm>
            <a:off x="0" y="0"/>
            <a:ext cx="3058569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74B4-A517-456E-9DBF-07C521924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0" y="1078706"/>
            <a:ext cx="2616960" cy="276999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00000"/>
              </a:lnSpc>
              <a:defRPr lang="el-GR" sz="1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C1066E45-4FF2-4644-9C94-734EE220258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52299" y="1388259"/>
            <a:ext cx="2616960" cy="184666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D1819-664B-4507-82B7-2C2ECBC6CFD7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/>
              <a:pPr lvl="0" algn="r"/>
              <a:t>‹#›</a:t>
            </a:fld>
            <a:endParaRPr lang="en-US" sz="60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EA5210F0-AF51-431C-B911-F921D779FC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0" y="4839708"/>
            <a:ext cx="1009893" cy="12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Θέση κειμένου 17">
            <a:extLst>
              <a:ext uri="{FF2B5EF4-FFF2-40B4-BE49-F238E27FC236}">
                <a16:creationId xmlns:a16="http://schemas.microsoft.com/office/drawing/2014/main" id="{3E772580-93AD-4AA0-9DD0-B3BF6CCF6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68253" y="4657765"/>
            <a:ext cx="5723447" cy="92333"/>
          </a:xfr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6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69A9BE-4D7E-D362-8A1F-E1C4CC36E082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4136284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661">
          <p15:clr>
            <a:srgbClr val="FBAE40"/>
          </p15:clr>
        </p15:guide>
        <p15:guide id="2" pos="2411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Αντικείμενο 6" hidden="1">
            <a:extLst>
              <a:ext uri="{FF2B5EF4-FFF2-40B4-BE49-F238E27FC236}">
                <a16:creationId xmlns:a16="http://schemas.microsoft.com/office/drawing/2014/main" id="{DB7402EE-BD3A-43F4-A452-B390817BCFB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58962310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7" name="Αντικείμενο 6" hidden="1">
                        <a:extLst>
                          <a:ext uri="{FF2B5EF4-FFF2-40B4-BE49-F238E27FC236}">
                            <a16:creationId xmlns:a16="http://schemas.microsoft.com/office/drawing/2014/main" id="{DB7402EE-BD3A-43F4-A452-B390817BCF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Background">
            <a:extLst>
              <a:ext uri="{FF2B5EF4-FFF2-40B4-BE49-F238E27FC236}">
                <a16:creationId xmlns:a16="http://schemas.microsoft.com/office/drawing/2014/main" id="{A4705536-14B9-4830-87D8-3B2CAD7D828C}"/>
              </a:ext>
            </a:extLst>
          </p:cNvPr>
          <p:cNvSpPr/>
          <p:nvPr/>
        </p:nvSpPr>
        <p:spPr>
          <a:xfrm>
            <a:off x="0" y="0"/>
            <a:ext cx="2091486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74B4-A517-456E-9DBF-07C521924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1" y="1735806"/>
            <a:ext cx="1727412" cy="276999"/>
          </a:xfrm>
        </p:spPr>
        <p:txBody>
          <a:bodyPr vert="horz" wrap="square" lIns="0" tIns="0" rIns="0" bIns="0" rtlCol="0" anchor="t" anchorCtr="0">
            <a:spAutoFit/>
          </a:bodyPr>
          <a:lstStyle>
            <a:lvl1pPr>
              <a:lnSpc>
                <a:spcPct val="100000"/>
              </a:lnSpc>
              <a:defRPr lang="el-GR" sz="1800" b="0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C1066E45-4FF2-4644-9C94-734EE220258B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252300" y="2045358"/>
            <a:ext cx="1727412" cy="184666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subtitle</a:t>
            </a: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5D1819-664B-4507-82B7-2C2ECBC6CFD7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/>
              <a:pPr lvl="0" algn="r"/>
              <a:t>‹#›</a:t>
            </a:fld>
            <a:endParaRPr lang="en-US" sz="600" dirty="0"/>
          </a:p>
        </p:txBody>
      </p:sp>
      <p:pic>
        <p:nvPicPr>
          <p:cNvPr id="15" name="Logo">
            <a:extLst>
              <a:ext uri="{FF2B5EF4-FFF2-40B4-BE49-F238E27FC236}">
                <a16:creationId xmlns:a16="http://schemas.microsoft.com/office/drawing/2014/main" id="{EA5210F0-AF51-431C-B911-F921D779FC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00" y="4839708"/>
            <a:ext cx="1009893" cy="12895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Θέση κειμένου 17">
            <a:extLst>
              <a:ext uri="{FF2B5EF4-FFF2-40B4-BE49-F238E27FC236}">
                <a16:creationId xmlns:a16="http://schemas.microsoft.com/office/drawing/2014/main" id="{3E772580-93AD-4AA0-9DD0-B3BF6CCF6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01171" y="4657765"/>
            <a:ext cx="6690530" cy="92333"/>
          </a:xfrm>
        </p:spPr>
        <p:txBody>
          <a:bodyPr vert="horz" wrap="square" lIns="0" tIns="0" rIns="0" bIns="0" rtlCol="0" anchor="b">
            <a:spAutoFit/>
          </a:bodyPr>
          <a:lstStyle>
            <a:lvl1pPr>
              <a:defRPr lang="en-US" sz="600" dirty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1CA72E-C525-73E3-2120-6AEBED482722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1947686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1844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Αντικείμενο 6" hidden="1">
            <a:extLst>
              <a:ext uri="{FF2B5EF4-FFF2-40B4-BE49-F238E27FC236}">
                <a16:creationId xmlns:a16="http://schemas.microsoft.com/office/drawing/2014/main" id="{40B93311-783E-4732-B0BC-15ED2592278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98878132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3" imgH="384" progId="TCLayout.ActiveDocument.1">
                  <p:embed/>
                </p:oleObj>
              </mc:Choice>
              <mc:Fallback>
                <p:oleObj name="think-cell Slide" r:id="rId3" imgW="383" imgH="384" progId="TCLayout.ActiveDocument.1">
                  <p:embed/>
                  <p:pic>
                    <p:nvPicPr>
                      <p:cNvPr id="7" name="Αντικείμενο 6" hidden="1">
                        <a:extLst>
                          <a:ext uri="{FF2B5EF4-FFF2-40B4-BE49-F238E27FC236}">
                            <a16:creationId xmlns:a16="http://schemas.microsoft.com/office/drawing/2014/main" id="{40B93311-783E-4732-B0BC-15ED2592278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Background">
            <a:extLst>
              <a:ext uri="{FF2B5EF4-FFF2-40B4-BE49-F238E27FC236}">
                <a16:creationId xmlns:a16="http://schemas.microsoft.com/office/drawing/2014/main" id="{7357F963-198F-4A6B-817C-DC9C61059DF5}"/>
              </a:ext>
            </a:extLst>
          </p:cNvPr>
          <p:cNvSpPr/>
          <p:nvPr/>
        </p:nvSpPr>
        <p:spPr>
          <a:xfrm>
            <a:off x="3249217" y="0"/>
            <a:ext cx="5894783" cy="5143500"/>
          </a:xfrm>
          <a:prstGeom prst="rect">
            <a:avLst/>
          </a:prstGeom>
          <a:gradFill flip="none" rotWithShape="1">
            <a:gsLst>
              <a:gs pos="0">
                <a:srgbClr val="1A4797"/>
              </a:gs>
              <a:gs pos="100000">
                <a:srgbClr val="163671"/>
              </a:gs>
            </a:gsLst>
            <a:lin ang="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51CF74B4-A517-456E-9DBF-07C521924C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300" y="2488650"/>
            <a:ext cx="2807607" cy="249299"/>
          </a:xfrm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l-GR" sz="1800" dirty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11" name="Υπότιτλος 2">
            <a:extLst>
              <a:ext uri="{FF2B5EF4-FFF2-40B4-BE49-F238E27FC236}">
                <a16:creationId xmlns:a16="http://schemas.microsoft.com/office/drawing/2014/main" id="{C1066E45-4FF2-4644-9C94-734EE220258B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252299" y="2753835"/>
            <a:ext cx="2807607" cy="369332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l-GR" dirty="0"/>
              <a:t>Κάντε κλικ για να επεξεργαστείτε τον υπότιτλο του υποδείγματος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4B9D33D1-75D8-43C5-BCC7-DBA63C11E4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34113E8-9C41-40CF-BE4C-99CA83798799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>
                <a:solidFill>
                  <a:schemeClr val="bg1"/>
                </a:solidFill>
              </a:rPr>
              <a:pPr lvl="0" algn="r"/>
              <a:t>‹#›</a:t>
            </a:fld>
            <a:endParaRPr lang="en-US" sz="600" dirty="0">
              <a:solidFill>
                <a:schemeClr val="bg1"/>
              </a:solidFill>
            </a:endParaRPr>
          </a:p>
        </p:txBody>
      </p:sp>
      <p:sp>
        <p:nvSpPr>
          <p:cNvPr id="18" name="Θέση κειμένου 17">
            <a:extLst>
              <a:ext uri="{FF2B5EF4-FFF2-40B4-BE49-F238E27FC236}">
                <a16:creationId xmlns:a16="http://schemas.microsoft.com/office/drawing/2014/main" id="{3290F92B-2CFC-4357-8257-D60976F4AF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2299" y="4657765"/>
            <a:ext cx="2807607" cy="92333"/>
          </a:xfrm>
        </p:spPr>
        <p:txBody>
          <a:bodyPr anchor="b"/>
          <a:lstStyle>
            <a:lvl1pPr>
              <a:defRPr sz="6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Source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80D507-3384-4BB4-3480-1FDEF2CA20FB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chemeClr val="bg1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2776632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729">
          <p15:clr>
            <a:srgbClr val="FBAE40"/>
          </p15:clr>
        </p15:guide>
        <p15:guide id="2" pos="2570">
          <p15:clr>
            <a:srgbClr val="FBAE40"/>
          </p15:clr>
        </p15:guide>
        <p15:guide id="3" pos="2887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395980-7895-4DB3-B3CD-634D6D10E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" t="37987" r="6078" b="37833"/>
          <a:stretch/>
        </p:blipFill>
        <p:spPr>
          <a:xfrm>
            <a:off x="252300" y="4839708"/>
            <a:ext cx="937765" cy="1289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16B98C-CFEE-4F09-974C-27951F0B25B2}"/>
              </a:ext>
            </a:extLst>
          </p:cNvPr>
          <p:cNvSpPr txBox="1"/>
          <p:nvPr userDrawn="1"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algn="r"/>
            <a:fld id="{F3318775-917E-4A8F-AED7-28840600FCBD}" type="slidenum">
              <a:rPr lang="el-GR" sz="600" smtClean="0"/>
              <a:pPr lvl="0" algn="r"/>
              <a:t>‹#›</a:t>
            </a:fld>
            <a:endParaRPr lang="en-US" sz="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13A619-944C-1389-2F55-7BFF54B7ACC3}"/>
              </a:ext>
            </a:extLst>
          </p:cNvPr>
          <p:cNvSpPr txBox="1"/>
          <p:nvPr userDrawn="1"/>
        </p:nvSpPr>
        <p:spPr>
          <a:xfrm>
            <a:off x="6107453" y="4858018"/>
            <a:ext cx="2677015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r"/>
            <a:r>
              <a:rPr lang="en-US" sz="600" dirty="0">
                <a:solidFill>
                  <a:srgbClr val="898989"/>
                </a:solidFill>
              </a:rPr>
              <a:t>Corporate governance leadership for sustainable growth &amp; wider value return |</a:t>
            </a:r>
          </a:p>
        </p:txBody>
      </p:sp>
    </p:spTree>
    <p:extLst>
      <p:ext uri="{BB962C8B-B14F-4D97-AF65-F5344CB8AC3E}">
        <p14:creationId xmlns:p14="http://schemas.microsoft.com/office/powerpoint/2010/main" val="4123851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1.xml"/><Relationship Id="rId42" Type="http://schemas.openxmlformats.org/officeDocument/2006/relationships/slideLayout" Target="../slideLayouts/slideLayout52.xml"/><Relationship Id="rId47" Type="http://schemas.openxmlformats.org/officeDocument/2006/relationships/slideLayout" Target="../slideLayouts/slideLayout57.xml"/><Relationship Id="rId63" Type="http://schemas.openxmlformats.org/officeDocument/2006/relationships/slideLayout" Target="../slideLayouts/slideLayout73.xml"/><Relationship Id="rId68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40" Type="http://schemas.openxmlformats.org/officeDocument/2006/relationships/slideLayout" Target="../slideLayouts/slideLayout50.xml"/><Relationship Id="rId45" Type="http://schemas.openxmlformats.org/officeDocument/2006/relationships/slideLayout" Target="../slideLayouts/slideLayout55.xml"/><Relationship Id="rId53" Type="http://schemas.openxmlformats.org/officeDocument/2006/relationships/slideLayout" Target="../slideLayouts/slideLayout63.xml"/><Relationship Id="rId58" Type="http://schemas.openxmlformats.org/officeDocument/2006/relationships/slideLayout" Target="../slideLayouts/slideLayout68.xml"/><Relationship Id="rId66" Type="http://schemas.openxmlformats.org/officeDocument/2006/relationships/slideLayout" Target="../slideLayouts/slideLayout76.xml"/><Relationship Id="rId74" Type="http://schemas.openxmlformats.org/officeDocument/2006/relationships/slideLayout" Target="../slideLayouts/slideLayout84.xml"/><Relationship Id="rId79" Type="http://schemas.openxmlformats.org/officeDocument/2006/relationships/image" Target="../media/image3.png"/><Relationship Id="rId5" Type="http://schemas.openxmlformats.org/officeDocument/2006/relationships/slideLayout" Target="../slideLayouts/slideLayout15.xml"/><Relationship Id="rId61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43" Type="http://schemas.openxmlformats.org/officeDocument/2006/relationships/slideLayout" Target="../slideLayouts/slideLayout53.xml"/><Relationship Id="rId48" Type="http://schemas.openxmlformats.org/officeDocument/2006/relationships/slideLayout" Target="../slideLayouts/slideLayout58.xml"/><Relationship Id="rId56" Type="http://schemas.openxmlformats.org/officeDocument/2006/relationships/slideLayout" Target="../slideLayouts/slideLayout66.xml"/><Relationship Id="rId64" Type="http://schemas.openxmlformats.org/officeDocument/2006/relationships/slideLayout" Target="../slideLayouts/slideLayout74.xml"/><Relationship Id="rId69" Type="http://schemas.openxmlformats.org/officeDocument/2006/relationships/slideLayout" Target="../slideLayouts/slideLayout79.xml"/><Relationship Id="rId7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18.xml"/><Relationship Id="rId51" Type="http://schemas.openxmlformats.org/officeDocument/2006/relationships/slideLayout" Target="../slideLayouts/slideLayout61.xml"/><Relationship Id="rId7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slideLayout" Target="../slideLayouts/slideLayout48.xml"/><Relationship Id="rId46" Type="http://schemas.openxmlformats.org/officeDocument/2006/relationships/slideLayout" Target="../slideLayouts/slideLayout56.xml"/><Relationship Id="rId59" Type="http://schemas.openxmlformats.org/officeDocument/2006/relationships/slideLayout" Target="../slideLayouts/slideLayout69.xml"/><Relationship Id="rId67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30.xml"/><Relationship Id="rId41" Type="http://schemas.openxmlformats.org/officeDocument/2006/relationships/slideLayout" Target="../slideLayouts/slideLayout51.xml"/><Relationship Id="rId54" Type="http://schemas.openxmlformats.org/officeDocument/2006/relationships/slideLayout" Target="../slideLayouts/slideLayout64.xml"/><Relationship Id="rId62" Type="http://schemas.openxmlformats.org/officeDocument/2006/relationships/slideLayout" Target="../slideLayouts/slideLayout72.xml"/><Relationship Id="rId70" Type="http://schemas.openxmlformats.org/officeDocument/2006/relationships/slideLayout" Target="../slideLayouts/slideLayout80.xml"/><Relationship Id="rId75" Type="http://schemas.openxmlformats.org/officeDocument/2006/relationships/slideLayout" Target="../slideLayouts/slideLayout85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49" Type="http://schemas.openxmlformats.org/officeDocument/2006/relationships/slideLayout" Target="../slideLayouts/slideLayout59.xml"/><Relationship Id="rId57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20.xml"/><Relationship Id="rId31" Type="http://schemas.openxmlformats.org/officeDocument/2006/relationships/slideLayout" Target="../slideLayouts/slideLayout41.xml"/><Relationship Id="rId44" Type="http://schemas.openxmlformats.org/officeDocument/2006/relationships/slideLayout" Target="../slideLayouts/slideLayout54.xml"/><Relationship Id="rId52" Type="http://schemas.openxmlformats.org/officeDocument/2006/relationships/slideLayout" Target="../slideLayouts/slideLayout62.xml"/><Relationship Id="rId60" Type="http://schemas.openxmlformats.org/officeDocument/2006/relationships/slideLayout" Target="../slideLayouts/slideLayout70.xml"/><Relationship Id="rId65" Type="http://schemas.openxmlformats.org/officeDocument/2006/relationships/slideLayout" Target="../slideLayouts/slideLayout75.xml"/><Relationship Id="rId73" Type="http://schemas.openxmlformats.org/officeDocument/2006/relationships/slideLayout" Target="../slideLayouts/slideLayout83.xml"/><Relationship Id="rId78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44.xml"/><Relationship Id="rId50" Type="http://schemas.openxmlformats.org/officeDocument/2006/relationships/slideLayout" Target="../slideLayouts/slideLayout60.xml"/><Relationship Id="rId55" Type="http://schemas.openxmlformats.org/officeDocument/2006/relationships/slideLayout" Target="../slideLayouts/slideLayout65.xml"/><Relationship Id="rId7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17.xml"/><Relationship Id="rId71" Type="http://schemas.openxmlformats.org/officeDocument/2006/relationships/slideLayout" Target="../slideLayouts/slideLayout81.xml"/><Relationship Id="rId2" Type="http://schemas.openxmlformats.org/officeDocument/2006/relationships/slideLayout" Target="../slideLayouts/slideLayout12.xml"/><Relationship Id="rId2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image" Target="../media/image13.emf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89.xml"/><Relationship Id="rId16" Type="http://schemas.openxmlformats.org/officeDocument/2006/relationships/tags" Target="../tags/tag1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7F6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209025" y="1064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428625" y="375047"/>
            <a:ext cx="8286749" cy="689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Inter Light"/>
              <a:buNone/>
              <a:defRPr sz="33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28625" y="1371600"/>
            <a:ext cx="8286750" cy="3261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sldNum" idx="12"/>
          </p:nvPr>
        </p:nvSpPr>
        <p:spPr>
          <a:xfrm>
            <a:off x="6657974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900" b="0" i="0" u="none" strike="noStrike" cap="none">
                <a:solidFill>
                  <a:schemeClr val="accent2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Google Shape;58;p15"/>
          <p:cNvPicPr preferRelativeResize="0"/>
          <p:nvPr/>
        </p:nvPicPr>
        <p:blipFill rotWithShape="1">
          <a:blip r:embed="rId79">
            <a:alphaModFix/>
          </a:blip>
          <a:srcRect/>
          <a:stretch/>
        </p:blipFill>
        <p:spPr>
          <a:xfrm>
            <a:off x="157163" y="4794647"/>
            <a:ext cx="257175" cy="21907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/>
          <p:nvPr/>
        </p:nvSpPr>
        <p:spPr>
          <a:xfrm>
            <a:off x="10530483" y="1757364"/>
            <a:ext cx="230386" cy="230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0" name="Google Shape;60;p15"/>
          <p:cNvSpPr/>
          <p:nvPr/>
        </p:nvSpPr>
        <p:spPr>
          <a:xfrm>
            <a:off x="10851952" y="1757364"/>
            <a:ext cx="230386" cy="230386"/>
          </a:xfrm>
          <a:prstGeom prst="rect">
            <a:avLst/>
          </a:prstGeom>
          <a:solidFill>
            <a:srgbClr val="5CB9D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1" name="Google Shape;61;p15"/>
          <p:cNvSpPr/>
          <p:nvPr/>
        </p:nvSpPr>
        <p:spPr>
          <a:xfrm>
            <a:off x="10530483" y="2084190"/>
            <a:ext cx="230386" cy="230386"/>
          </a:xfrm>
          <a:prstGeom prst="rect">
            <a:avLst/>
          </a:prstGeom>
          <a:solidFill>
            <a:srgbClr val="094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2" name="Google Shape;62;p15"/>
          <p:cNvSpPr/>
          <p:nvPr/>
        </p:nvSpPr>
        <p:spPr>
          <a:xfrm>
            <a:off x="10851952" y="2084190"/>
            <a:ext cx="230386" cy="230386"/>
          </a:xfrm>
          <a:prstGeom prst="rect">
            <a:avLst/>
          </a:prstGeom>
          <a:solidFill>
            <a:srgbClr val="3185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3" name="Google Shape;63;p15"/>
          <p:cNvSpPr/>
          <p:nvPr/>
        </p:nvSpPr>
        <p:spPr>
          <a:xfrm>
            <a:off x="10530483" y="2432448"/>
            <a:ext cx="230386" cy="23038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10851952" y="2432448"/>
            <a:ext cx="230386" cy="230386"/>
          </a:xfrm>
          <a:prstGeom prst="rect">
            <a:avLst/>
          </a:prstGeom>
          <a:solidFill>
            <a:srgbClr val="94949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10530483" y="2759275"/>
            <a:ext cx="230386" cy="2303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10851952" y="2759275"/>
            <a:ext cx="230386" cy="230386"/>
          </a:xfrm>
          <a:prstGeom prst="rect">
            <a:avLst/>
          </a:prstGeom>
          <a:solidFill>
            <a:srgbClr val="FFF7C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7" name="Google Shape;67;p15"/>
          <p:cNvSpPr/>
          <p:nvPr/>
        </p:nvSpPr>
        <p:spPr>
          <a:xfrm>
            <a:off x="10530483" y="3086102"/>
            <a:ext cx="230386" cy="230386"/>
          </a:xfrm>
          <a:prstGeom prst="rect">
            <a:avLst/>
          </a:prstGeom>
          <a:solidFill>
            <a:srgbClr val="FF832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8" name="Google Shape;68;p15"/>
          <p:cNvSpPr/>
          <p:nvPr/>
        </p:nvSpPr>
        <p:spPr>
          <a:xfrm>
            <a:off x="10851952" y="3086102"/>
            <a:ext cx="230386" cy="230386"/>
          </a:xfrm>
          <a:prstGeom prst="rect">
            <a:avLst/>
          </a:prstGeom>
          <a:solidFill>
            <a:srgbClr val="FF9E5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69" name="Google Shape;69;p15"/>
          <p:cNvSpPr/>
          <p:nvPr/>
        </p:nvSpPr>
        <p:spPr>
          <a:xfrm>
            <a:off x="10530483" y="3402213"/>
            <a:ext cx="230386" cy="230386"/>
          </a:xfrm>
          <a:prstGeom prst="rect">
            <a:avLst/>
          </a:prstGeom>
          <a:solidFill>
            <a:srgbClr val="0BC4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0" name="Google Shape;70;p15"/>
          <p:cNvSpPr/>
          <p:nvPr/>
        </p:nvSpPr>
        <p:spPr>
          <a:xfrm>
            <a:off x="10851952" y="3402213"/>
            <a:ext cx="230386" cy="230386"/>
          </a:xfrm>
          <a:prstGeom prst="rect">
            <a:avLst/>
          </a:prstGeom>
          <a:solidFill>
            <a:srgbClr val="5CFFA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1" name="Google Shape;71;p15"/>
          <p:cNvSpPr/>
          <p:nvPr/>
        </p:nvSpPr>
        <p:spPr>
          <a:xfrm>
            <a:off x="9612650" y="1757364"/>
            <a:ext cx="230386" cy="230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2" name="Google Shape;72;p15"/>
          <p:cNvSpPr/>
          <p:nvPr/>
        </p:nvSpPr>
        <p:spPr>
          <a:xfrm>
            <a:off x="9934119" y="1757364"/>
            <a:ext cx="230386" cy="230386"/>
          </a:xfrm>
          <a:prstGeom prst="rect">
            <a:avLst/>
          </a:prstGeom>
          <a:solidFill>
            <a:srgbClr val="009EC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3" name="Google Shape;73;p15"/>
          <p:cNvSpPr/>
          <p:nvPr/>
        </p:nvSpPr>
        <p:spPr>
          <a:xfrm>
            <a:off x="9612650" y="2084190"/>
            <a:ext cx="230386" cy="230386"/>
          </a:xfrm>
          <a:prstGeom prst="rect">
            <a:avLst/>
          </a:prstGeom>
          <a:solidFill>
            <a:srgbClr val="4CAD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4" name="Google Shape;74;p15"/>
          <p:cNvSpPr/>
          <p:nvPr/>
        </p:nvSpPr>
        <p:spPr>
          <a:xfrm>
            <a:off x="9934119" y="2084190"/>
            <a:ext cx="230386" cy="230386"/>
          </a:xfrm>
          <a:prstGeom prst="rect">
            <a:avLst/>
          </a:prstGeom>
          <a:solidFill>
            <a:srgbClr val="99C8D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9612650" y="2432448"/>
            <a:ext cx="230386" cy="230386"/>
          </a:xfrm>
          <a:prstGeom prst="rect">
            <a:avLst/>
          </a:prstGeom>
          <a:solidFill>
            <a:srgbClr val="CFE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6" name="Google Shape;76;p15"/>
          <p:cNvSpPr/>
          <p:nvPr/>
        </p:nvSpPr>
        <p:spPr>
          <a:xfrm>
            <a:off x="9934119" y="2432448"/>
            <a:ext cx="230386" cy="230386"/>
          </a:xfrm>
          <a:prstGeom prst="rect">
            <a:avLst/>
          </a:prstGeom>
          <a:solidFill>
            <a:srgbClr val="E8F2F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9612650" y="2759275"/>
            <a:ext cx="230386" cy="230386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8" name="Google Shape;78;p15"/>
          <p:cNvSpPr/>
          <p:nvPr/>
        </p:nvSpPr>
        <p:spPr>
          <a:xfrm>
            <a:off x="9934119" y="2759275"/>
            <a:ext cx="230386" cy="230386"/>
          </a:xfrm>
          <a:prstGeom prst="rect">
            <a:avLst/>
          </a:prstGeom>
          <a:solidFill>
            <a:srgbClr val="B2B2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79" name="Google Shape;79;p15"/>
          <p:cNvSpPr/>
          <p:nvPr/>
        </p:nvSpPr>
        <p:spPr>
          <a:xfrm>
            <a:off x="9612650" y="3086102"/>
            <a:ext cx="230386" cy="230386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0" name="Google Shape;80;p15"/>
          <p:cNvSpPr/>
          <p:nvPr/>
        </p:nvSpPr>
        <p:spPr>
          <a:xfrm>
            <a:off x="9934119" y="3086102"/>
            <a:ext cx="230386" cy="230386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1" name="Google Shape;81;p15"/>
          <p:cNvSpPr/>
          <p:nvPr/>
        </p:nvSpPr>
        <p:spPr>
          <a:xfrm>
            <a:off x="9612650" y="3402213"/>
            <a:ext cx="230386" cy="230386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2" name="Google Shape;82;p15"/>
          <p:cNvSpPr/>
          <p:nvPr/>
        </p:nvSpPr>
        <p:spPr>
          <a:xfrm>
            <a:off x="9934119" y="3402213"/>
            <a:ext cx="230386" cy="230386"/>
          </a:xfrm>
          <a:prstGeom prst="rect">
            <a:avLst/>
          </a:prstGeom>
          <a:solidFill>
            <a:srgbClr val="1A1A1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10482796" y="1358020"/>
            <a:ext cx="7069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Data vis color order on dark background</a:t>
            </a:r>
            <a:endParaRPr/>
          </a:p>
        </p:txBody>
      </p:sp>
      <p:sp>
        <p:nvSpPr>
          <p:cNvPr id="84" name="Google Shape;84;p15"/>
          <p:cNvSpPr txBox="1"/>
          <p:nvPr/>
        </p:nvSpPr>
        <p:spPr>
          <a:xfrm>
            <a:off x="9544127" y="1358020"/>
            <a:ext cx="70691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" b="0" i="0" u="none" strike="noStrike" cap="none">
                <a:solidFill>
                  <a:srgbClr val="000000"/>
                </a:solidFill>
                <a:latin typeface="Inter Light"/>
                <a:ea typeface="Inter Light"/>
                <a:cs typeface="Inter Light"/>
                <a:sym typeface="Inter Light"/>
              </a:rPr>
              <a:t>Data vis color order on light background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03" r:id="rId44"/>
    <p:sldLayoutId id="2147483704" r:id="rId45"/>
    <p:sldLayoutId id="2147483705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  <p:sldLayoutId id="2147483713" r:id="rId54"/>
    <p:sldLayoutId id="2147483714" r:id="rId55"/>
    <p:sldLayoutId id="2147483715" r:id="rId56"/>
    <p:sldLayoutId id="2147483716" r:id="rId57"/>
    <p:sldLayoutId id="2147483717" r:id="rId58"/>
    <p:sldLayoutId id="2147483718" r:id="rId59"/>
    <p:sldLayoutId id="2147483719" r:id="rId60"/>
    <p:sldLayoutId id="2147483720" r:id="rId61"/>
    <p:sldLayoutId id="2147483721" r:id="rId62"/>
    <p:sldLayoutId id="2147483722" r:id="rId63"/>
    <p:sldLayoutId id="2147483723" r:id="rId64"/>
    <p:sldLayoutId id="2147483724" r:id="rId65"/>
    <p:sldLayoutId id="2147483725" r:id="rId66"/>
    <p:sldLayoutId id="2147483726" r:id="rId67"/>
    <p:sldLayoutId id="2147483727" r:id="rId68"/>
    <p:sldLayoutId id="2147483728" r:id="rId69"/>
    <p:sldLayoutId id="2147483729" r:id="rId70"/>
    <p:sldLayoutId id="2147483730" r:id="rId71"/>
    <p:sldLayoutId id="2147483731" r:id="rId72"/>
    <p:sldLayoutId id="2147483732" r:id="rId73"/>
    <p:sldLayoutId id="2147483733" r:id="rId74"/>
    <p:sldLayoutId id="2147483734" r:id="rId75"/>
    <p:sldLayoutId id="2147483735" r:id="rId76"/>
    <p:sldLayoutId id="2147483736" r:id="rId7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312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pos="360">
          <p15:clr>
            <a:srgbClr val="F26B43"/>
          </p15:clr>
        </p15:guide>
        <p15:guide id="7" pos="7320">
          <p15:clr>
            <a:srgbClr val="F26B43"/>
          </p15:clr>
        </p15:guide>
        <p15:guide id="8" orient="horz" pos="3888">
          <p15:clr>
            <a:srgbClr val="F26B43"/>
          </p15:clr>
        </p15:guide>
        <p15:guide id="9" pos="513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Αντικείμενο 7" hidden="1">
            <a:extLst>
              <a:ext uri="{FF2B5EF4-FFF2-40B4-BE49-F238E27FC236}">
                <a16:creationId xmlns:a16="http://schemas.microsoft.com/office/drawing/2014/main" id="{FEF3CE9A-5097-41E0-B90D-AD6CB080F316}"/>
              </a:ext>
            </a:extLst>
          </p:cNvPr>
          <p:cNvGraphicFramePr>
            <a:graphicFrameLocks noChangeAspect="1"/>
          </p:cNvGraphicFramePr>
          <p:nvPr>
            <p:custDataLst>
              <p:tags r:id="rId16"/>
            </p:custDataLst>
            <p:extLst>
              <p:ext uri="{D42A27DB-BD31-4B8C-83A1-F6EECF244321}">
                <p14:modId xmlns:p14="http://schemas.microsoft.com/office/powerpoint/2010/main" val="1041774837"/>
              </p:ext>
            </p:extLst>
          </p:nvPr>
        </p:nvGraphicFramePr>
        <p:xfrm>
          <a:off x="1191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7" imgW="383" imgH="384" progId="TCLayout.ActiveDocument.1">
                  <p:embed/>
                </p:oleObj>
              </mc:Choice>
              <mc:Fallback>
                <p:oleObj name="think-cell Slide" r:id="rId17" imgW="383" imgH="384" progId="TCLayout.ActiveDocument.1">
                  <p:embed/>
                  <p:pic>
                    <p:nvPicPr>
                      <p:cNvPr id="8" name="Αντικείμενο 7" hidden="1">
                        <a:extLst>
                          <a:ext uri="{FF2B5EF4-FFF2-40B4-BE49-F238E27FC236}">
                            <a16:creationId xmlns:a16="http://schemas.microsoft.com/office/drawing/2014/main" id="{FEF3CE9A-5097-41E0-B90D-AD6CB080F3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91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ADC7266-3C8C-40C5-BA22-D91D0BF6D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01" y="485503"/>
            <a:ext cx="8644049" cy="33239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title</a:t>
            </a:r>
            <a:endParaRPr lang="el-GR" dirty="0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3B78B93-DC7A-45B1-8290-02F1150DE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300" y="1734742"/>
            <a:ext cx="8644049" cy="1243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l-GR" dirty="0"/>
              <a:t>Στυλ κειμένου υποδείγματος</a:t>
            </a:r>
          </a:p>
          <a:p>
            <a:pPr lvl="1"/>
            <a:r>
              <a:rPr lang="el-GR" dirty="0"/>
              <a:t>Δεύτερο επίπεδο</a:t>
            </a:r>
          </a:p>
          <a:p>
            <a:pPr lvl="2"/>
            <a:r>
              <a:rPr lang="el-GR" dirty="0"/>
              <a:t>Τρίτο επίπεδο</a:t>
            </a:r>
          </a:p>
          <a:p>
            <a:pPr lvl="3"/>
            <a:r>
              <a:rPr lang="el-GR" dirty="0"/>
              <a:t>Τέταρτο επίπεδο</a:t>
            </a:r>
          </a:p>
          <a:p>
            <a:pPr lvl="4"/>
            <a:r>
              <a:rPr lang="el-GR" dirty="0"/>
              <a:t>Πέμπτο επίπεδο</a:t>
            </a:r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AB8741-E08C-40E4-908C-7A039058B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01896" y="4767263"/>
            <a:ext cx="19445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18775-917E-4A8F-AED7-28840600FCBD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05244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Clr>
          <a:schemeClr val="accent5"/>
        </a:buClr>
        <a:buFontTx/>
        <a:buNone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136922" indent="-136922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tabLst>
          <a:tab pos="198835" algn="l"/>
        </a:tabLst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267891" indent="-130969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90000"/>
        <a:buFont typeface="Arial" panose="020B0604020202020204" pitchFamily="34" charset="0"/>
        <a:buChar char="○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404813" indent="-136922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˗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534591" indent="-129779" algn="l" defTabSz="685800" rtl="0" eaLnBrk="1" latinLnBrk="0" hangingPunct="1">
        <a:lnSpc>
          <a:spcPct val="100000"/>
        </a:lnSpc>
        <a:spcBef>
          <a:spcPts val="375"/>
        </a:spcBef>
        <a:buClr>
          <a:schemeClr val="accent1"/>
        </a:buClr>
        <a:buSzPct val="80000"/>
        <a:buFont typeface="Arial" panose="020B0604020202020204" pitchFamily="34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1">
          <p15:clr>
            <a:srgbClr val="F26B43"/>
          </p15:clr>
        </p15:guide>
        <p15:guide id="2" pos="7472">
          <p15:clr>
            <a:srgbClr val="F26B43"/>
          </p15:clr>
        </p15:guide>
        <p15:guide id="3" orient="horz" pos="906">
          <p15:clr>
            <a:srgbClr val="F26B43"/>
          </p15:clr>
        </p15:guide>
        <p15:guide id="4" orient="horz" pos="1185">
          <p15:clr>
            <a:srgbClr val="F26B43"/>
          </p15:clr>
        </p15:guide>
        <p15:guide id="5" orient="horz" pos="1457">
          <p15:clr>
            <a:srgbClr val="F26B43"/>
          </p15:clr>
        </p15:guide>
        <p15:guide id="6" orient="horz" pos="39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D082A"/>
        </a:solidFill>
        <a:effectLst/>
      </p:bgPr>
    </p:bg>
    <p:spTree>
      <p:nvGrpSpPr>
        <p:cNvPr id="1" name="Shape 1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Google Shape;1273;p1"/>
          <p:cNvSpPr txBox="1"/>
          <p:nvPr/>
        </p:nvSpPr>
        <p:spPr>
          <a:xfrm>
            <a:off x="738200" y="3506650"/>
            <a:ext cx="35754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1800" b="0" i="0" u="none" strike="noStrike" cap="none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James Beasley</a:t>
            </a:r>
            <a:endParaRPr sz="1800">
              <a:solidFill>
                <a:srgbClr val="F7F6F2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r>
              <a:rPr lang="en-US" sz="1800" b="0" i="0" u="none" strike="noStrike" cap="none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Nasdaq Governance Solutions</a:t>
            </a:r>
            <a:r>
              <a:rPr lang="en-US" sz="2100" b="0" i="0" u="none" strike="noStrike" cap="none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endParaRPr sz="2100" b="0" i="0" u="none" strike="noStrike" cap="none">
              <a:solidFill>
                <a:srgbClr val="F7F6F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274" name="Google Shape;127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73774" cy="94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p1"/>
          <p:cNvPicPr preferRelativeResize="0"/>
          <p:nvPr/>
        </p:nvPicPr>
        <p:blipFill rotWithShape="1">
          <a:blip r:embed="rId4">
            <a:alphaModFix/>
          </a:blip>
          <a:srcRect l="74995" r="11549"/>
          <a:stretch/>
        </p:blipFill>
        <p:spPr>
          <a:xfrm>
            <a:off x="7913675" y="0"/>
            <a:ext cx="12303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6" name="Google Shape;1276;p1"/>
          <p:cNvSpPr txBox="1"/>
          <p:nvPr/>
        </p:nvSpPr>
        <p:spPr>
          <a:xfrm>
            <a:off x="637225" y="44433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Lunch &amp; Learn</a:t>
            </a:r>
            <a:endParaRPr/>
          </a:p>
        </p:txBody>
      </p:sp>
      <p:sp>
        <p:nvSpPr>
          <p:cNvPr id="1277" name="Google Shape;1277;p1"/>
          <p:cNvSpPr txBox="1"/>
          <p:nvPr/>
        </p:nvSpPr>
        <p:spPr>
          <a:xfrm>
            <a:off x="637225" y="1443038"/>
            <a:ext cx="7082700" cy="8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20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rgbClr val="D88DCA"/>
                </a:solidFill>
                <a:latin typeface="Georgia"/>
                <a:ea typeface="Georgia"/>
                <a:cs typeface="Georgia"/>
                <a:sym typeface="Georgia"/>
              </a:rPr>
              <a:t>Take the saga out of board successions – insights to a winning strategy</a:t>
            </a:r>
            <a:endParaRPr sz="2400">
              <a:solidFill>
                <a:srgbClr val="D88DCA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278" name="Google Shape;1278;p1"/>
          <p:cNvSpPr txBox="1"/>
          <p:nvPr/>
        </p:nvSpPr>
        <p:spPr>
          <a:xfrm>
            <a:off x="4775200" y="3423400"/>
            <a:ext cx="3460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George Vlachos</a:t>
            </a:r>
            <a:endParaRPr sz="1800">
              <a:solidFill>
                <a:srgbClr val="F7F6F2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7F6F2"/>
                </a:solidFill>
                <a:latin typeface="Georgia"/>
                <a:ea typeface="Georgia"/>
                <a:cs typeface="Georgia"/>
                <a:sym typeface="Georgia"/>
              </a:rPr>
              <a:t>Stanton Chase</a:t>
            </a:r>
            <a:endParaRPr sz="1800">
              <a:solidFill>
                <a:srgbClr val="F7F6F2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10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</a:pPr>
            <a:r>
              <a:rPr lang="en-US"/>
              <a:t>Where do Firms / Boards Go Wrong?</a:t>
            </a:r>
            <a:endParaRPr/>
          </a:p>
        </p:txBody>
      </p:sp>
      <p:sp>
        <p:nvSpPr>
          <p:cNvPr id="1396" name="Google Shape;1396;p10"/>
          <p:cNvSpPr txBox="1">
            <a:spLocks noGrp="1"/>
          </p:cNvSpPr>
          <p:nvPr>
            <p:ph type="body" idx="2"/>
          </p:nvPr>
        </p:nvSpPr>
        <p:spPr>
          <a:xfrm>
            <a:off x="428625" y="371476"/>
            <a:ext cx="5870837" cy="26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</p:txBody>
      </p:sp>
      <p:sp>
        <p:nvSpPr>
          <p:cNvPr id="1397" name="Google Shape;1397;p10"/>
          <p:cNvSpPr/>
          <p:nvPr/>
        </p:nvSpPr>
        <p:spPr>
          <a:xfrm rot="5400000">
            <a:off x="1631180" y="2698967"/>
            <a:ext cx="1929516" cy="311847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98" name="Google Shape;1398;p10"/>
          <p:cNvSpPr txBox="1"/>
          <p:nvPr/>
        </p:nvSpPr>
        <p:spPr>
          <a:xfrm>
            <a:off x="2900302" y="1977228"/>
            <a:ext cx="5265968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Fail to address holistically (understanding links to other frameworks and processes)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Lack formality or intent e.g. standalone plan or annual board item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Limit the scope to the CEO only, missing the bigger picture (Board, senior management, other critical roles e.g. CISO)</a:t>
            </a:r>
            <a:endParaRPr/>
          </a:p>
        </p:txBody>
      </p:sp>
      <p:grpSp>
        <p:nvGrpSpPr>
          <p:cNvPr id="1399" name="Google Shape;1399;p10"/>
          <p:cNvGrpSpPr/>
          <p:nvPr/>
        </p:nvGrpSpPr>
        <p:grpSpPr>
          <a:xfrm>
            <a:off x="428626" y="1890131"/>
            <a:ext cx="1862951" cy="1929514"/>
            <a:chOff x="6358982" y="2520174"/>
            <a:chExt cx="2483935" cy="2572685"/>
          </a:xfrm>
        </p:grpSpPr>
        <p:sp>
          <p:nvSpPr>
            <p:cNvPr id="1400" name="Google Shape;1400;p10"/>
            <p:cNvSpPr/>
            <p:nvPr/>
          </p:nvSpPr>
          <p:spPr>
            <a:xfrm>
              <a:off x="6358982" y="2520174"/>
              <a:ext cx="2483935" cy="25726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401" name="Google Shape;1401;p10"/>
            <p:cNvGrpSpPr/>
            <p:nvPr/>
          </p:nvGrpSpPr>
          <p:grpSpPr>
            <a:xfrm>
              <a:off x="6556902" y="2720854"/>
              <a:ext cx="430234" cy="430234"/>
              <a:chOff x="949119" y="2833648"/>
              <a:chExt cx="293855" cy="293855"/>
            </a:xfrm>
          </p:grpSpPr>
          <p:sp>
            <p:nvSpPr>
              <p:cNvPr id="1402" name="Google Shape;1402;p10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403" name="Google Shape;1403;p10"/>
              <p:cNvCxnSpPr>
                <a:stCxn id="1402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404" name="Google Shape;1404;p10"/>
          <p:cNvSpPr txBox="1"/>
          <p:nvPr/>
        </p:nvSpPr>
        <p:spPr>
          <a:xfrm>
            <a:off x="577065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Where do Firms / Boards Go Wrong?</a:t>
            </a:r>
            <a:endParaRPr/>
          </a:p>
        </p:txBody>
      </p:sp>
      <p:pic>
        <p:nvPicPr>
          <p:cNvPr id="1405" name="Google Shape;1405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11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</a:pPr>
            <a:r>
              <a:rPr lang="en-US"/>
              <a:t>Why Do Firms / Boards Struggle?</a:t>
            </a:r>
            <a:endParaRPr/>
          </a:p>
        </p:txBody>
      </p:sp>
      <p:sp>
        <p:nvSpPr>
          <p:cNvPr id="1411" name="Google Shape;1411;p11"/>
          <p:cNvSpPr txBox="1">
            <a:spLocks noGrp="1"/>
          </p:cNvSpPr>
          <p:nvPr>
            <p:ph type="body" idx="2"/>
          </p:nvPr>
        </p:nvSpPr>
        <p:spPr>
          <a:xfrm>
            <a:off x="428625" y="371476"/>
            <a:ext cx="5870837" cy="26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</p:txBody>
      </p:sp>
      <p:sp>
        <p:nvSpPr>
          <p:cNvPr id="1412" name="Google Shape;1412;p11"/>
          <p:cNvSpPr/>
          <p:nvPr/>
        </p:nvSpPr>
        <p:spPr>
          <a:xfrm rot="5400000">
            <a:off x="1631180" y="2698967"/>
            <a:ext cx="1929516" cy="311847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413" name="Google Shape;1413;p11"/>
          <p:cNvSpPr txBox="1"/>
          <p:nvPr/>
        </p:nvSpPr>
        <p:spPr>
          <a:xfrm>
            <a:off x="2900301" y="1186474"/>
            <a:ext cx="5542659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Questions haven’t historically been asked (implicit rather than explicit requirements)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Culture of CEO acting as filter and therefore controlling the process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Not an everyday occurrence: Few have experienced CEO change in practice 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Oft-overlooked and less tangible area of talent management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Assumptions re: time available to build potential successors (closing competency gaps)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Defaulting to external search (for prior exp.)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Too much talent; not enough room</a:t>
            </a:r>
            <a:endParaRPr/>
          </a:p>
        </p:txBody>
      </p:sp>
      <p:grpSp>
        <p:nvGrpSpPr>
          <p:cNvPr id="1414" name="Google Shape;1414;p11"/>
          <p:cNvGrpSpPr/>
          <p:nvPr/>
        </p:nvGrpSpPr>
        <p:grpSpPr>
          <a:xfrm>
            <a:off x="428626" y="1890132"/>
            <a:ext cx="1862951" cy="1929511"/>
            <a:chOff x="9224845" y="2520175"/>
            <a:chExt cx="2483935" cy="2572681"/>
          </a:xfrm>
        </p:grpSpPr>
        <p:sp>
          <p:nvSpPr>
            <p:cNvPr id="1415" name="Google Shape;1415;p11"/>
            <p:cNvSpPr/>
            <p:nvPr/>
          </p:nvSpPr>
          <p:spPr>
            <a:xfrm>
              <a:off x="9224845" y="2520175"/>
              <a:ext cx="2483935" cy="25726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416" name="Google Shape;1416;p11"/>
            <p:cNvGrpSpPr/>
            <p:nvPr/>
          </p:nvGrpSpPr>
          <p:grpSpPr>
            <a:xfrm>
              <a:off x="9422765" y="2720854"/>
              <a:ext cx="430234" cy="430234"/>
              <a:chOff x="949119" y="2833648"/>
              <a:chExt cx="293855" cy="293855"/>
            </a:xfrm>
          </p:grpSpPr>
          <p:sp>
            <p:nvSpPr>
              <p:cNvPr id="1417" name="Google Shape;1417;p11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418" name="Google Shape;1418;p11"/>
              <p:cNvCxnSpPr>
                <a:stCxn id="1417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419" name="Google Shape;1419;p11"/>
          <p:cNvSpPr txBox="1"/>
          <p:nvPr/>
        </p:nvSpPr>
        <p:spPr>
          <a:xfrm>
            <a:off x="577066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Why Do Firms / Boards Struggle?</a:t>
            </a:r>
            <a:endParaRPr/>
          </a:p>
        </p:txBody>
      </p:sp>
      <p:pic>
        <p:nvPicPr>
          <p:cNvPr id="1420" name="Google Shape;1420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12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735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</a:pPr>
            <a:r>
              <a:rPr lang="en-US"/>
              <a:t>Questions for boards to ask</a:t>
            </a:r>
            <a:endParaRPr/>
          </a:p>
        </p:txBody>
      </p:sp>
      <p:sp>
        <p:nvSpPr>
          <p:cNvPr id="1426" name="Google Shape;1426;p12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</p:txBody>
      </p:sp>
      <p:sp>
        <p:nvSpPr>
          <p:cNvPr id="1427" name="Google Shape;1427;p12"/>
          <p:cNvSpPr txBox="1">
            <a:spLocks noGrp="1"/>
          </p:cNvSpPr>
          <p:nvPr>
            <p:ph type="body" idx="2"/>
          </p:nvPr>
        </p:nvSpPr>
        <p:spPr>
          <a:xfrm>
            <a:off x="528943" y="2085976"/>
            <a:ext cx="1747064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</a:pPr>
            <a:r>
              <a:rPr lang="en-US" sz="1050"/>
              <a:t>How formal, dynamic and embedded is our approach at the moment?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endParaRPr/>
          </a:p>
        </p:txBody>
      </p:sp>
      <p:sp>
        <p:nvSpPr>
          <p:cNvPr id="1428" name="Google Shape;1428;p12"/>
          <p:cNvSpPr txBox="1">
            <a:spLocks noGrp="1"/>
          </p:cNvSpPr>
          <p:nvPr>
            <p:ph type="body" idx="3"/>
          </p:nvPr>
        </p:nvSpPr>
        <p:spPr>
          <a:xfrm>
            <a:off x="528943" y="1802234"/>
            <a:ext cx="1583804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</a:pPr>
            <a:r>
              <a:rPr lang="en-US"/>
              <a:t>Current Practices</a:t>
            </a:r>
            <a:endParaRPr/>
          </a:p>
        </p:txBody>
      </p:sp>
      <p:sp>
        <p:nvSpPr>
          <p:cNvPr id="1429" name="Google Shape;1429;p12"/>
          <p:cNvSpPr txBox="1">
            <a:spLocks noGrp="1"/>
          </p:cNvSpPr>
          <p:nvPr>
            <p:ph type="body" idx="4"/>
          </p:nvPr>
        </p:nvSpPr>
        <p:spPr>
          <a:xfrm>
            <a:off x="3897935" y="2085976"/>
            <a:ext cx="2139932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</a:pPr>
            <a:r>
              <a:rPr lang="en-US" sz="1050"/>
              <a:t>How can we communicate our approach to our stakeholder groups?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</a:pPr>
            <a:endParaRPr sz="1050"/>
          </a:p>
        </p:txBody>
      </p:sp>
      <p:sp>
        <p:nvSpPr>
          <p:cNvPr id="1430" name="Google Shape;1430;p12"/>
          <p:cNvSpPr txBox="1">
            <a:spLocks noGrp="1"/>
          </p:cNvSpPr>
          <p:nvPr>
            <p:ph type="body" idx="5"/>
          </p:nvPr>
        </p:nvSpPr>
        <p:spPr>
          <a:xfrm>
            <a:off x="3897935" y="180223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</a:pPr>
            <a:r>
              <a:rPr lang="en-US"/>
              <a:t>Stakeholders</a:t>
            </a:r>
            <a:endParaRPr/>
          </a:p>
        </p:txBody>
      </p:sp>
      <p:sp>
        <p:nvSpPr>
          <p:cNvPr id="1431" name="Google Shape;1431;p12"/>
          <p:cNvSpPr txBox="1">
            <a:spLocks noGrp="1"/>
          </p:cNvSpPr>
          <p:nvPr>
            <p:ph type="body" idx="6"/>
          </p:nvPr>
        </p:nvSpPr>
        <p:spPr>
          <a:xfrm>
            <a:off x="7189847" y="1813078"/>
            <a:ext cx="1357907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</a:pPr>
            <a:r>
              <a:rPr lang="en-US" sz="1050"/>
              <a:t>What experience of succession do we have on the board and how can we harness it?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endParaRPr/>
          </a:p>
        </p:txBody>
      </p:sp>
      <p:sp>
        <p:nvSpPr>
          <p:cNvPr id="1432" name="Google Shape;1432;p12"/>
          <p:cNvSpPr txBox="1">
            <a:spLocks noGrp="1"/>
          </p:cNvSpPr>
          <p:nvPr>
            <p:ph type="body" idx="7"/>
          </p:nvPr>
        </p:nvSpPr>
        <p:spPr>
          <a:xfrm>
            <a:off x="7189846" y="1301085"/>
            <a:ext cx="1357907" cy="189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</a:pPr>
            <a:r>
              <a:rPr lang="en-US"/>
              <a:t>Board Experience</a:t>
            </a:r>
            <a:endParaRPr/>
          </a:p>
        </p:txBody>
      </p:sp>
      <p:sp>
        <p:nvSpPr>
          <p:cNvPr id="1433" name="Google Shape;1433;p12"/>
          <p:cNvSpPr txBox="1">
            <a:spLocks noGrp="1"/>
          </p:cNvSpPr>
          <p:nvPr>
            <p:ph type="body" idx="15"/>
          </p:nvPr>
        </p:nvSpPr>
        <p:spPr>
          <a:xfrm>
            <a:off x="2219263" y="3434136"/>
            <a:ext cx="1747064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</a:pPr>
            <a:r>
              <a:rPr lang="en-US" sz="1050"/>
              <a:t>What risks are there that our succession planning will be tested in the short-medium term?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endParaRPr/>
          </a:p>
        </p:txBody>
      </p:sp>
      <p:sp>
        <p:nvSpPr>
          <p:cNvPr id="1434" name="Google Shape;1434;p12"/>
          <p:cNvSpPr txBox="1">
            <a:spLocks noGrp="1"/>
          </p:cNvSpPr>
          <p:nvPr>
            <p:ph type="body" idx="16"/>
          </p:nvPr>
        </p:nvSpPr>
        <p:spPr>
          <a:xfrm>
            <a:off x="2219263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</a:pPr>
            <a:r>
              <a:rPr lang="en-US"/>
              <a:t>Risks</a:t>
            </a:r>
            <a:endParaRPr/>
          </a:p>
        </p:txBody>
      </p:sp>
      <p:sp>
        <p:nvSpPr>
          <p:cNvPr id="1435" name="Google Shape;1435;p12"/>
          <p:cNvSpPr txBox="1">
            <a:spLocks noGrp="1"/>
          </p:cNvSpPr>
          <p:nvPr>
            <p:ph type="body" idx="17"/>
          </p:nvPr>
        </p:nvSpPr>
        <p:spPr>
          <a:xfrm>
            <a:off x="5565809" y="3434136"/>
            <a:ext cx="2299188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None/>
            </a:pPr>
            <a:r>
              <a:rPr lang="en-US" sz="1050"/>
              <a:t>Is our succession planning process suitably linked to the other board and wider talent / governance processes, and core governance documents?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2"/>
              </a:buClr>
              <a:buSzPts val="900"/>
              <a:buNone/>
            </a:pPr>
            <a:endParaRPr/>
          </a:p>
        </p:txBody>
      </p:sp>
      <p:sp>
        <p:nvSpPr>
          <p:cNvPr id="1436" name="Google Shape;1436;p12"/>
          <p:cNvSpPr txBox="1">
            <a:spLocks noGrp="1"/>
          </p:cNvSpPr>
          <p:nvPr>
            <p:ph type="body" idx="18"/>
          </p:nvPr>
        </p:nvSpPr>
        <p:spPr>
          <a:xfrm>
            <a:off x="5565809" y="3150394"/>
            <a:ext cx="1201555" cy="224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None/>
            </a:pPr>
            <a:r>
              <a:rPr lang="en-US"/>
              <a:t>Robustness</a:t>
            </a:r>
            <a:endParaRPr/>
          </a:p>
        </p:txBody>
      </p:sp>
      <p:cxnSp>
        <p:nvCxnSpPr>
          <p:cNvPr id="1437" name="Google Shape;1437;p12"/>
          <p:cNvCxnSpPr/>
          <p:nvPr/>
        </p:nvCxnSpPr>
        <p:spPr>
          <a:xfrm rot="10800000">
            <a:off x="463335" y="1893460"/>
            <a:ext cx="0" cy="682988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1438" name="Google Shape;1438;p12"/>
          <p:cNvCxnSpPr/>
          <p:nvPr/>
        </p:nvCxnSpPr>
        <p:spPr>
          <a:xfrm rot="10800000">
            <a:off x="3820622" y="1893460"/>
            <a:ext cx="0" cy="682988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1439" name="Google Shape;1439;p12"/>
          <p:cNvCxnSpPr/>
          <p:nvPr/>
        </p:nvCxnSpPr>
        <p:spPr>
          <a:xfrm rot="10800000">
            <a:off x="7112303" y="1371599"/>
            <a:ext cx="0" cy="120485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1440" name="Google Shape;1440;p12"/>
          <p:cNvCxnSpPr/>
          <p:nvPr/>
        </p:nvCxnSpPr>
        <p:spPr>
          <a:xfrm>
            <a:off x="5473153" y="2570471"/>
            <a:ext cx="0" cy="690987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med" len="med"/>
          </a:ln>
        </p:spPr>
      </p:cxnSp>
      <p:cxnSp>
        <p:nvCxnSpPr>
          <p:cNvPr id="1441" name="Google Shape;1441;p12"/>
          <p:cNvCxnSpPr/>
          <p:nvPr/>
        </p:nvCxnSpPr>
        <p:spPr>
          <a:xfrm>
            <a:off x="2112747" y="2570471"/>
            <a:ext cx="0" cy="690987"/>
          </a:xfrm>
          <a:prstGeom prst="straightConnector1">
            <a:avLst/>
          </a:prstGeom>
          <a:noFill/>
          <a:ln w="12700" cap="flat" cmpd="sng">
            <a:solidFill>
              <a:schemeClr val="dk2"/>
            </a:solidFill>
            <a:prstDash val="solid"/>
            <a:miter lim="800000"/>
            <a:headEnd type="none" w="sm" len="sm"/>
            <a:tailEnd type="oval" w="med" len="med"/>
          </a:ln>
        </p:spPr>
      </p:cxnSp>
      <p:pic>
        <p:nvPicPr>
          <p:cNvPr id="1442" name="Google Shape;1442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19466B-03D1-59BC-6EA3-54711AB7590C}"/>
              </a:ext>
            </a:extLst>
          </p:cNvPr>
          <p:cNvSpPr txBox="1"/>
          <p:nvPr/>
        </p:nvSpPr>
        <p:spPr>
          <a:xfrm>
            <a:off x="354079" y="2444793"/>
            <a:ext cx="1757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i="1" kern="1200" dirty="0">
                <a:solidFill>
                  <a:srgbClr val="163671"/>
                </a:solidFill>
                <a:latin typeface="Cambria"/>
                <a:ea typeface="+mn-ea"/>
                <a:cs typeface="+mn-cs"/>
              </a:rPr>
              <a:t>Areas of evaluation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261F70-DF67-5995-7B87-680F2F43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4785996"/>
            <a:ext cx="1026114" cy="233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32247-DBFD-0425-3B46-05AFFD362355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685800">
              <a:buClrTx/>
            </a:pPr>
            <a:endParaRPr lang="en-US" sz="6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47A763-EA35-3FF5-05DE-A7DDE28A8AC8}"/>
              </a:ext>
            </a:extLst>
          </p:cNvPr>
          <p:cNvSpPr txBox="1">
            <a:spLocks/>
          </p:cNvSpPr>
          <p:nvPr/>
        </p:nvSpPr>
        <p:spPr>
          <a:xfrm>
            <a:off x="449320" y="1437624"/>
            <a:ext cx="2004635" cy="3349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l-GR" sz="2400" b="0" i="1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800" b="1" i="0" kern="1200" spc="-75" dirty="0">
                <a:solidFill>
                  <a:srgbClr val="163671"/>
                </a:solidFill>
                <a:latin typeface="Cambria"/>
                <a:cs typeface="Poppins" panose="00000500000000000000" pitchFamily="2" charset="0"/>
              </a:rPr>
              <a:t>Board Succession Planning – </a:t>
            </a:r>
          </a:p>
          <a:p>
            <a:pPr defTabSz="685800">
              <a:buClrTx/>
            </a:pPr>
            <a:r>
              <a:rPr lang="en-US" sz="1800" b="1" i="0" kern="1200" spc="-75" dirty="0">
                <a:solidFill>
                  <a:srgbClr val="163671"/>
                </a:solidFill>
                <a:latin typeface="Cambria"/>
                <a:cs typeface="Poppins" panose="00000500000000000000" pitchFamily="2" charset="0"/>
              </a:rPr>
              <a:t>Target Board Profile 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4C6E4EC-C8A9-822C-E854-B18D92A576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0469658"/>
              </p:ext>
            </p:extLst>
          </p:nvPr>
        </p:nvGraphicFramePr>
        <p:xfrm>
          <a:off x="2332961" y="4005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8240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19466B-03D1-59BC-6EA3-54711AB7590C}"/>
              </a:ext>
            </a:extLst>
          </p:cNvPr>
          <p:cNvSpPr txBox="1"/>
          <p:nvPr/>
        </p:nvSpPr>
        <p:spPr>
          <a:xfrm>
            <a:off x="354079" y="2444793"/>
            <a:ext cx="17574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US" sz="1200" i="1" kern="1200" dirty="0">
                <a:solidFill>
                  <a:srgbClr val="163671"/>
                </a:solidFill>
                <a:latin typeface="Cambria"/>
                <a:ea typeface="+mn-ea"/>
                <a:cs typeface="+mn-cs"/>
              </a:rPr>
              <a:t>Diversity 9- report dimensions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261F70-DF67-5995-7B87-680F2F43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4785996"/>
            <a:ext cx="1026114" cy="233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32247-DBFD-0425-3B46-05AFFD362355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685800">
              <a:buClrTx/>
            </a:pPr>
            <a:endParaRPr lang="en-US" sz="6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47A763-EA35-3FF5-05DE-A7DDE28A8AC8}"/>
              </a:ext>
            </a:extLst>
          </p:cNvPr>
          <p:cNvSpPr txBox="1">
            <a:spLocks/>
          </p:cNvSpPr>
          <p:nvPr/>
        </p:nvSpPr>
        <p:spPr>
          <a:xfrm>
            <a:off x="449320" y="1437624"/>
            <a:ext cx="2004635" cy="3349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l-GR" sz="2400" b="0" i="1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800" b="1" i="0" kern="1200" spc="-75" dirty="0">
                <a:solidFill>
                  <a:srgbClr val="163671"/>
                </a:solidFill>
                <a:latin typeface="Cambria"/>
                <a:cs typeface="Poppins" panose="00000500000000000000" pitchFamily="2" charset="0"/>
              </a:rPr>
              <a:t>Board Succession Planning - Target Board Profile 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EFDA934-F5E9-2F6A-C57D-B1A88DD2FB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8300130"/>
              </p:ext>
            </p:extLst>
          </p:nvPr>
        </p:nvGraphicFramePr>
        <p:xfrm>
          <a:off x="1331640" y="681540"/>
          <a:ext cx="7976890" cy="3363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079959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119466B-03D1-59BC-6EA3-54711AB7590C}"/>
              </a:ext>
            </a:extLst>
          </p:cNvPr>
          <p:cNvSpPr txBox="1"/>
          <p:nvPr/>
        </p:nvSpPr>
        <p:spPr>
          <a:xfrm>
            <a:off x="354079" y="2444793"/>
            <a:ext cx="175740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endParaRPr lang="en-US" sz="1200" i="1" kern="1200" dirty="0">
              <a:solidFill>
                <a:srgbClr val="163671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261F70-DF67-5995-7B87-680F2F434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08" y="4785996"/>
            <a:ext cx="1026114" cy="233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732247-DBFD-0425-3B46-05AFFD362355}"/>
              </a:ext>
            </a:extLst>
          </p:cNvPr>
          <p:cNvSpPr txBox="1"/>
          <p:nvPr/>
        </p:nvSpPr>
        <p:spPr>
          <a:xfrm>
            <a:off x="8799003" y="4858018"/>
            <a:ext cx="93776" cy="923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l-GR"/>
            </a:defPPr>
            <a:lvl1pPr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defTabSz="685800">
              <a:buClrTx/>
            </a:pPr>
            <a:endParaRPr lang="en-US" sz="600" kern="1200" dirty="0">
              <a:solidFill>
                <a:prstClr val="black">
                  <a:tint val="75000"/>
                </a:prstClr>
              </a:solidFill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47A763-EA35-3FF5-05DE-A7DDE28A8AC8}"/>
              </a:ext>
            </a:extLst>
          </p:cNvPr>
          <p:cNvSpPr txBox="1">
            <a:spLocks/>
          </p:cNvSpPr>
          <p:nvPr/>
        </p:nvSpPr>
        <p:spPr>
          <a:xfrm>
            <a:off x="449320" y="1437624"/>
            <a:ext cx="2004635" cy="3349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lang="el-GR" sz="2400" b="0" i="1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800" b="1" i="0" kern="1200" spc="-75" dirty="0">
                <a:solidFill>
                  <a:srgbClr val="163671"/>
                </a:solidFill>
                <a:latin typeface="Cambria"/>
                <a:cs typeface="Poppins" panose="00000500000000000000" pitchFamily="2" charset="0"/>
              </a:rPr>
              <a:t>Board Succession Planning - Target Board Profile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F62374-3A6C-3846-2331-67F98FEEC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4548" y="900877"/>
            <a:ext cx="5839852" cy="382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5000">
              <a:schemeClr val="dk2"/>
            </a:gs>
            <a:gs pos="58999">
              <a:schemeClr val="accent1"/>
            </a:gs>
            <a:gs pos="97000">
              <a:schemeClr val="lt2"/>
            </a:gs>
            <a:gs pos="100000">
              <a:schemeClr val="lt2"/>
            </a:gs>
          </a:gsLst>
          <a:lin ang="3000000" scaled="0"/>
        </a:gradFill>
        <a:effectLst/>
      </p:bgPr>
    </p:bg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2"/>
          <p:cNvSpPr txBox="1">
            <a:spLocks noGrp="1"/>
          </p:cNvSpPr>
          <p:nvPr>
            <p:ph type="title"/>
          </p:nvPr>
        </p:nvSpPr>
        <p:spPr>
          <a:xfrm>
            <a:off x="817676" y="1893546"/>
            <a:ext cx="750864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Inter Light"/>
              <a:buNone/>
            </a:pPr>
            <a:r>
              <a:rPr lang="en-US" sz="2100"/>
              <a:t>86% of leaders believe leadership succession planning is of utmost importance; only 14% think their organization does it well. </a:t>
            </a:r>
            <a:br>
              <a:rPr lang="en-US" sz="2100"/>
            </a:br>
            <a:br>
              <a:rPr lang="en-US" sz="2100"/>
            </a:br>
            <a:br>
              <a:rPr lang="en-US" sz="2100"/>
            </a:br>
            <a:r>
              <a:rPr lang="en-US" sz="2100"/>
              <a:t>Deloitte, 2014</a:t>
            </a:r>
            <a:br>
              <a:rPr lang="en-US" sz="2100"/>
            </a:br>
            <a:br>
              <a:rPr lang="en-US" sz="2100"/>
            </a:br>
            <a:endParaRPr sz="2100"/>
          </a:p>
        </p:txBody>
      </p:sp>
      <p:pic>
        <p:nvPicPr>
          <p:cNvPr id="1284" name="Google Shape;1284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5000">
              <a:schemeClr val="dk2"/>
            </a:gs>
            <a:gs pos="58999">
              <a:schemeClr val="accent1"/>
            </a:gs>
            <a:gs pos="97000">
              <a:schemeClr val="lt2"/>
            </a:gs>
            <a:gs pos="100000">
              <a:schemeClr val="lt2"/>
            </a:gs>
          </a:gsLst>
          <a:lin ang="3000000" scaled="0"/>
        </a:gradFill>
        <a:effectLst/>
      </p:bgPr>
    </p:bg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p3"/>
          <p:cNvSpPr txBox="1">
            <a:spLocks noGrp="1"/>
          </p:cNvSpPr>
          <p:nvPr>
            <p:ph type="title"/>
          </p:nvPr>
        </p:nvSpPr>
        <p:spPr>
          <a:xfrm>
            <a:off x="817676" y="2204976"/>
            <a:ext cx="750864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Inter Light"/>
              <a:buNone/>
            </a:pPr>
            <a:r>
              <a:rPr lang="en-US" sz="2100"/>
              <a:t>Only 35% of organizations have a formalized succession planning process. </a:t>
            </a:r>
            <a:br>
              <a:rPr lang="en-US" sz="2100"/>
            </a:br>
            <a:br>
              <a:rPr lang="en-US" sz="2100"/>
            </a:br>
            <a:br>
              <a:rPr lang="en-US" sz="2100"/>
            </a:br>
            <a:r>
              <a:rPr lang="en-US" sz="2100"/>
              <a:t>ATD, 2019</a:t>
            </a:r>
            <a:br>
              <a:rPr lang="en-US" sz="2100"/>
            </a:br>
            <a:br>
              <a:rPr lang="en-US" sz="2100"/>
            </a:br>
            <a:endParaRPr sz="2100"/>
          </a:p>
        </p:txBody>
      </p:sp>
      <p:pic>
        <p:nvPicPr>
          <p:cNvPr id="1290" name="Google Shape;1290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dk2"/>
            </a:gs>
            <a:gs pos="5000">
              <a:schemeClr val="dk2"/>
            </a:gs>
            <a:gs pos="58999">
              <a:schemeClr val="accent1"/>
            </a:gs>
            <a:gs pos="97000">
              <a:schemeClr val="lt2"/>
            </a:gs>
            <a:gs pos="100000">
              <a:schemeClr val="lt2"/>
            </a:gs>
          </a:gsLst>
          <a:lin ang="3000000" scaled="0"/>
        </a:gra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4"/>
          <p:cNvSpPr txBox="1">
            <a:spLocks noGrp="1"/>
          </p:cNvSpPr>
          <p:nvPr>
            <p:ph type="title"/>
          </p:nvPr>
        </p:nvSpPr>
        <p:spPr>
          <a:xfrm>
            <a:off x="817676" y="2213657"/>
            <a:ext cx="7508649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Inter Light"/>
              <a:buNone/>
            </a:pPr>
            <a:r>
              <a:rPr lang="en-US" sz="2100"/>
              <a:t>70% reported that leadership development programs have been rescheduled or delayed by Covid-19 </a:t>
            </a:r>
            <a:br>
              <a:rPr lang="en-US" sz="2100"/>
            </a:br>
            <a:br>
              <a:rPr lang="en-US" sz="2100"/>
            </a:br>
            <a:br>
              <a:rPr lang="en-US" sz="2100"/>
            </a:br>
            <a:r>
              <a:rPr lang="en-US" sz="2100"/>
              <a:t>I4CP, 2020</a:t>
            </a:r>
            <a:br>
              <a:rPr lang="en-US" sz="2100"/>
            </a:br>
            <a:endParaRPr sz="2100"/>
          </a:p>
        </p:txBody>
      </p:sp>
      <p:pic>
        <p:nvPicPr>
          <p:cNvPr id="1296" name="Google Shape;129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5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</a:pPr>
            <a:r>
              <a:rPr lang="en-US"/>
              <a:t>Key Board Processes</a:t>
            </a:r>
            <a:endParaRPr/>
          </a:p>
        </p:txBody>
      </p:sp>
      <p:sp>
        <p:nvSpPr>
          <p:cNvPr id="1302" name="Google Shape;1302;p5"/>
          <p:cNvSpPr txBox="1">
            <a:spLocks noGrp="1"/>
          </p:cNvSpPr>
          <p:nvPr>
            <p:ph type="body" idx="2"/>
          </p:nvPr>
        </p:nvSpPr>
        <p:spPr>
          <a:xfrm>
            <a:off x="428625" y="371476"/>
            <a:ext cx="5870837" cy="26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</p:txBody>
      </p:sp>
      <p:sp>
        <p:nvSpPr>
          <p:cNvPr id="1303" name="Google Shape;1303;p5"/>
          <p:cNvSpPr/>
          <p:nvPr/>
        </p:nvSpPr>
        <p:spPr>
          <a:xfrm rot="-7920922">
            <a:off x="2158577" y="1312508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04" name="Google Shape;1304;p5"/>
          <p:cNvSpPr txBox="1"/>
          <p:nvPr/>
        </p:nvSpPr>
        <p:spPr>
          <a:xfrm>
            <a:off x="1151588" y="2473379"/>
            <a:ext cx="1801605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Composition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(‘Skills’) Matrix</a:t>
            </a:r>
            <a:endParaRPr/>
          </a:p>
        </p:txBody>
      </p:sp>
      <p:sp>
        <p:nvSpPr>
          <p:cNvPr id="1305" name="Google Shape;1305;p5"/>
          <p:cNvSpPr txBox="1"/>
          <p:nvPr/>
        </p:nvSpPr>
        <p:spPr>
          <a:xfrm>
            <a:off x="817034" y="3932080"/>
            <a:ext cx="3065237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Talent / Diversity Policies &amp; Targets</a:t>
            </a:r>
            <a:endParaRPr/>
          </a:p>
        </p:txBody>
      </p:sp>
      <p:sp>
        <p:nvSpPr>
          <p:cNvPr id="1306" name="Google Shape;1306;p5"/>
          <p:cNvSpPr txBox="1"/>
          <p:nvPr/>
        </p:nvSpPr>
        <p:spPr>
          <a:xfrm>
            <a:off x="5414188" y="1113581"/>
            <a:ext cx="2506979" cy="1061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Board Evaluations &amp; Director Appraisals</a:t>
            </a:r>
            <a:endParaRPr/>
          </a:p>
        </p:txBody>
      </p:sp>
      <p:pic>
        <p:nvPicPr>
          <p:cNvPr id="1307" name="Google Shape;1307;p5" descr="Free Red Circle With Line Transparent, Download Free Red Circle With Line  Transparent png images, Free ClipArts on Clipart Librar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99462" y="2469895"/>
            <a:ext cx="1921669" cy="1335881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p5"/>
          <p:cNvSpPr txBox="1"/>
          <p:nvPr/>
        </p:nvSpPr>
        <p:spPr>
          <a:xfrm>
            <a:off x="6430580" y="2807471"/>
            <a:ext cx="172009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Succession Planning</a:t>
            </a:r>
            <a:endParaRPr/>
          </a:p>
        </p:txBody>
      </p:sp>
      <p:sp>
        <p:nvSpPr>
          <p:cNvPr id="1309" name="Google Shape;1309;p5"/>
          <p:cNvSpPr/>
          <p:nvPr/>
        </p:nvSpPr>
        <p:spPr>
          <a:xfrm rot="-1764409">
            <a:off x="5464445" y="2885143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2700" cap="flat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10" name="Google Shape;1310;p5"/>
          <p:cNvSpPr/>
          <p:nvPr/>
        </p:nvSpPr>
        <p:spPr>
          <a:xfrm>
            <a:off x="3318510" y="1645920"/>
            <a:ext cx="2506980" cy="2506980"/>
          </a:xfrm>
          <a:prstGeom prst="ellipse">
            <a:avLst/>
          </a:prstGeom>
          <a:solidFill>
            <a:schemeClr val="lt2"/>
          </a:solidFill>
          <a:ln w="558800" cap="flat" cmpd="sng">
            <a:solidFill>
              <a:srgbClr val="006A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cxnSp>
        <p:nvCxnSpPr>
          <p:cNvPr id="1311" name="Google Shape;1311;p5"/>
          <p:cNvCxnSpPr/>
          <p:nvPr/>
        </p:nvCxnSpPr>
        <p:spPr>
          <a:xfrm>
            <a:off x="2712720" y="1637239"/>
            <a:ext cx="1943100" cy="0"/>
          </a:xfrm>
          <a:prstGeom prst="straightConnector1">
            <a:avLst/>
          </a:prstGeom>
          <a:solidFill>
            <a:schemeClr val="lt1"/>
          </a:solidFill>
          <a:ln w="546100" cap="flat" cmpd="sng">
            <a:solidFill>
              <a:srgbClr val="006A8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12" name="Google Shape;1312;p5"/>
          <p:cNvSpPr/>
          <p:nvPr/>
        </p:nvSpPr>
        <p:spPr>
          <a:xfrm rot="-6114221">
            <a:off x="4911606" y="1546860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13" name="Google Shape;1313;p5"/>
          <p:cNvSpPr/>
          <p:nvPr/>
        </p:nvSpPr>
        <p:spPr>
          <a:xfrm rot="-7920922">
            <a:off x="2158577" y="1312508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14" name="Google Shape;1314;p5"/>
          <p:cNvSpPr/>
          <p:nvPr/>
        </p:nvSpPr>
        <p:spPr>
          <a:xfrm rot="-1764409">
            <a:off x="5464445" y="2885143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15" name="Google Shape;1315;p5"/>
          <p:cNvSpPr/>
          <p:nvPr/>
        </p:nvSpPr>
        <p:spPr>
          <a:xfrm rot="3097025">
            <a:off x="4255771" y="3821434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16" name="Google Shape;1316;p5"/>
          <p:cNvSpPr/>
          <p:nvPr/>
        </p:nvSpPr>
        <p:spPr>
          <a:xfrm rot="7465532">
            <a:off x="3064010" y="2911473"/>
            <a:ext cx="632460" cy="601970"/>
          </a:xfrm>
          <a:prstGeom prst="corner">
            <a:avLst>
              <a:gd name="adj1" fmla="val 5000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17" name="Google Shape;1317;p5"/>
          <p:cNvSpPr txBox="1"/>
          <p:nvPr/>
        </p:nvSpPr>
        <p:spPr>
          <a:xfrm>
            <a:off x="567842" y="1280426"/>
            <a:ext cx="2126522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Nominations &amp; Appointments</a:t>
            </a:r>
            <a:endParaRPr/>
          </a:p>
        </p:txBody>
      </p:sp>
      <p:sp>
        <p:nvSpPr>
          <p:cNvPr id="1318" name="Google Shape;1318;p5"/>
          <p:cNvSpPr txBox="1"/>
          <p:nvPr/>
        </p:nvSpPr>
        <p:spPr>
          <a:xfrm>
            <a:off x="5522199" y="4080309"/>
            <a:ext cx="2678470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1B1B1B"/>
                </a:solidFill>
                <a:latin typeface="Inter Light"/>
                <a:ea typeface="Inter Light"/>
                <a:cs typeface="Inter Light"/>
                <a:sym typeface="Inter Light"/>
              </a:rPr>
              <a:t>Board Development / Training</a:t>
            </a:r>
            <a:endParaRPr/>
          </a:p>
        </p:txBody>
      </p:sp>
      <p:pic>
        <p:nvPicPr>
          <p:cNvPr id="1319" name="Google Shape;131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6"/>
          <p:cNvSpPr/>
          <p:nvPr/>
        </p:nvSpPr>
        <p:spPr>
          <a:xfrm>
            <a:off x="446535" y="1121569"/>
            <a:ext cx="8171921" cy="3499406"/>
          </a:xfrm>
          <a:prstGeom prst="rect">
            <a:avLst/>
          </a:prstGeom>
          <a:solidFill>
            <a:schemeClr val="dk2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25" name="Google Shape;1325;p6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</a:pPr>
            <a:r>
              <a:rPr lang="en-US">
                <a:latin typeface="Inter Light"/>
                <a:ea typeface="Inter Light"/>
                <a:cs typeface="Inter Light"/>
                <a:sym typeface="Inter Light"/>
              </a:rPr>
              <a:t>Basics of Succession Planning</a:t>
            </a:r>
            <a:endParaRPr/>
          </a:p>
        </p:txBody>
      </p:sp>
      <p:sp>
        <p:nvSpPr>
          <p:cNvPr id="1326" name="Google Shape;1326;p6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endParaRPr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27" name="Google Shape;1327;p6"/>
          <p:cNvSpPr txBox="1"/>
          <p:nvPr/>
        </p:nvSpPr>
        <p:spPr>
          <a:xfrm>
            <a:off x="636570" y="1288693"/>
            <a:ext cx="7463490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Board level vs. CEO / Executive Succession Planning</a:t>
            </a:r>
            <a:endParaRPr/>
          </a:p>
          <a:p>
            <a:pPr marL="6858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Board-level: 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Focused on key roles e.g. Chair, Co. Chair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Closely aligned to: Composition Matrix</a:t>
            </a:r>
            <a:endParaRPr/>
          </a:p>
          <a:p>
            <a:pPr marL="6858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CEO / Exec. Level: 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Natural focus on CEO</a:t>
            </a:r>
            <a:endParaRPr/>
          </a:p>
          <a:p>
            <a:pPr marL="10287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Closely aligned to: Talent Management Framework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Frameworks should allow for </a:t>
            </a:r>
            <a:r>
              <a:rPr lang="en-US" sz="1800" b="0" i="0" u="sng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strategic</a:t>
            </a: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 as well as </a:t>
            </a:r>
            <a:r>
              <a:rPr lang="en-US" sz="1800" b="0" i="0" u="sng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emergency</a:t>
            </a: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 succession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Key benefit is </a:t>
            </a:r>
            <a:r>
              <a:rPr lang="en-US" sz="1800" b="0" i="0" u="sng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maintaining control</a:t>
            </a:r>
            <a:r>
              <a:rPr lang="en-US" sz="18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 – organisations don’t want these decisions taken out of their hands!</a:t>
            </a:r>
            <a:endParaRPr/>
          </a:p>
          <a:p>
            <a:pPr marL="10287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pic>
        <p:nvPicPr>
          <p:cNvPr id="1328" name="Google Shape;132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3" name="Google Shape;1333;p7"/>
          <p:cNvCxnSpPr/>
          <p:nvPr/>
        </p:nvCxnSpPr>
        <p:spPr>
          <a:xfrm>
            <a:off x="-1058" y="2809289"/>
            <a:ext cx="9145058" cy="0"/>
          </a:xfrm>
          <a:prstGeom prst="straightConnector1">
            <a:avLst/>
          </a:prstGeom>
          <a:noFill/>
          <a:ln w="25400" cap="rnd" cmpd="sng">
            <a:solidFill>
              <a:schemeClr val="accent1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334" name="Google Shape;1334;p7"/>
          <p:cNvGrpSpPr/>
          <p:nvPr/>
        </p:nvGrpSpPr>
        <p:grpSpPr>
          <a:xfrm>
            <a:off x="362415" y="1890132"/>
            <a:ext cx="1862951" cy="1929515"/>
            <a:chOff x="571499" y="2520176"/>
            <a:chExt cx="2483935" cy="2572686"/>
          </a:xfrm>
        </p:grpSpPr>
        <p:sp>
          <p:nvSpPr>
            <p:cNvPr id="1335" name="Google Shape;1335;p7"/>
            <p:cNvSpPr/>
            <p:nvPr/>
          </p:nvSpPr>
          <p:spPr>
            <a:xfrm>
              <a:off x="571499" y="2520176"/>
              <a:ext cx="2483935" cy="257268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336" name="Google Shape;1336;p7"/>
            <p:cNvGrpSpPr/>
            <p:nvPr/>
          </p:nvGrpSpPr>
          <p:grpSpPr>
            <a:xfrm>
              <a:off x="769419" y="2720854"/>
              <a:ext cx="430234" cy="430234"/>
              <a:chOff x="949119" y="2833648"/>
              <a:chExt cx="293855" cy="293855"/>
            </a:xfrm>
          </p:grpSpPr>
          <p:sp>
            <p:nvSpPr>
              <p:cNvPr id="1337" name="Google Shape;1337;p7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338" name="Google Shape;1338;p7"/>
              <p:cNvCxnSpPr>
                <a:stCxn id="1337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339" name="Google Shape;1339;p7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700"/>
              <a:buFont typeface="Inter Light"/>
              <a:buNone/>
            </a:pPr>
            <a:r>
              <a:rPr lang="en-US"/>
              <a:t>Key Questions</a:t>
            </a:r>
            <a:endParaRPr/>
          </a:p>
        </p:txBody>
      </p:sp>
      <p:sp>
        <p:nvSpPr>
          <p:cNvPr id="1340" name="Google Shape;1340;p7"/>
          <p:cNvSpPr txBox="1">
            <a:spLocks noGrp="1"/>
          </p:cNvSpPr>
          <p:nvPr>
            <p:ph type="body" idx="1"/>
          </p:nvPr>
        </p:nvSpPr>
        <p:spPr>
          <a:xfrm>
            <a:off x="428625" y="371475"/>
            <a:ext cx="2843213" cy="20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endParaRPr/>
          </a:p>
        </p:txBody>
      </p:sp>
      <p:sp>
        <p:nvSpPr>
          <p:cNvPr id="1341" name="Google Shape;1341;p7"/>
          <p:cNvSpPr txBox="1"/>
          <p:nvPr/>
        </p:nvSpPr>
        <p:spPr>
          <a:xfrm>
            <a:off x="51085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Why is Succession Planning Important?</a:t>
            </a:r>
            <a:endParaRPr/>
          </a:p>
        </p:txBody>
      </p:sp>
      <p:grpSp>
        <p:nvGrpSpPr>
          <p:cNvPr id="1342" name="Google Shape;1342;p7"/>
          <p:cNvGrpSpPr/>
          <p:nvPr/>
        </p:nvGrpSpPr>
        <p:grpSpPr>
          <a:xfrm>
            <a:off x="2536903" y="1890131"/>
            <a:ext cx="1862951" cy="1929515"/>
            <a:chOff x="3470816" y="2520175"/>
            <a:chExt cx="2483935" cy="2572686"/>
          </a:xfrm>
        </p:grpSpPr>
        <p:sp>
          <p:nvSpPr>
            <p:cNvPr id="1343" name="Google Shape;1343;p7"/>
            <p:cNvSpPr/>
            <p:nvPr/>
          </p:nvSpPr>
          <p:spPr>
            <a:xfrm>
              <a:off x="3470816" y="2520175"/>
              <a:ext cx="2483935" cy="25726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344" name="Google Shape;1344;p7"/>
            <p:cNvGrpSpPr/>
            <p:nvPr/>
          </p:nvGrpSpPr>
          <p:grpSpPr>
            <a:xfrm>
              <a:off x="3668736" y="2720854"/>
              <a:ext cx="430234" cy="430234"/>
              <a:chOff x="949119" y="2833648"/>
              <a:chExt cx="293855" cy="293855"/>
            </a:xfrm>
          </p:grpSpPr>
          <p:sp>
            <p:nvSpPr>
              <p:cNvPr id="1345" name="Google Shape;1345;p7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346" name="Google Shape;1346;p7"/>
              <p:cNvCxnSpPr>
                <a:stCxn id="1345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1347" name="Google Shape;1347;p7"/>
          <p:cNvGrpSpPr/>
          <p:nvPr/>
        </p:nvGrpSpPr>
        <p:grpSpPr>
          <a:xfrm>
            <a:off x="4703027" y="1890131"/>
            <a:ext cx="1862951" cy="1929514"/>
            <a:chOff x="6358982" y="2520174"/>
            <a:chExt cx="2483935" cy="2572685"/>
          </a:xfrm>
        </p:grpSpPr>
        <p:sp>
          <p:nvSpPr>
            <p:cNvPr id="1348" name="Google Shape;1348;p7"/>
            <p:cNvSpPr/>
            <p:nvPr/>
          </p:nvSpPr>
          <p:spPr>
            <a:xfrm>
              <a:off x="6358982" y="2520174"/>
              <a:ext cx="2483935" cy="257268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349" name="Google Shape;1349;p7"/>
            <p:cNvGrpSpPr/>
            <p:nvPr/>
          </p:nvGrpSpPr>
          <p:grpSpPr>
            <a:xfrm>
              <a:off x="6556902" y="2720854"/>
              <a:ext cx="430234" cy="430234"/>
              <a:chOff x="949119" y="2833648"/>
              <a:chExt cx="293855" cy="293855"/>
            </a:xfrm>
          </p:grpSpPr>
          <p:sp>
            <p:nvSpPr>
              <p:cNvPr id="1350" name="Google Shape;1350;p7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351" name="Google Shape;1351;p7"/>
              <p:cNvCxnSpPr>
                <a:stCxn id="1350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1352" name="Google Shape;1352;p7"/>
          <p:cNvGrpSpPr/>
          <p:nvPr/>
        </p:nvGrpSpPr>
        <p:grpSpPr>
          <a:xfrm>
            <a:off x="6852424" y="1890132"/>
            <a:ext cx="1862951" cy="1929511"/>
            <a:chOff x="9224845" y="2520175"/>
            <a:chExt cx="2483935" cy="2572681"/>
          </a:xfrm>
        </p:grpSpPr>
        <p:sp>
          <p:nvSpPr>
            <p:cNvPr id="1353" name="Google Shape;1353;p7"/>
            <p:cNvSpPr/>
            <p:nvPr/>
          </p:nvSpPr>
          <p:spPr>
            <a:xfrm>
              <a:off x="9224845" y="2520175"/>
              <a:ext cx="2483935" cy="25726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354" name="Google Shape;1354;p7"/>
            <p:cNvGrpSpPr/>
            <p:nvPr/>
          </p:nvGrpSpPr>
          <p:grpSpPr>
            <a:xfrm>
              <a:off x="9422765" y="2720854"/>
              <a:ext cx="430234" cy="430234"/>
              <a:chOff x="949119" y="2833648"/>
              <a:chExt cx="293855" cy="293855"/>
            </a:xfrm>
          </p:grpSpPr>
          <p:sp>
            <p:nvSpPr>
              <p:cNvPr id="1355" name="Google Shape;1355;p7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356" name="Google Shape;1356;p7"/>
              <p:cNvCxnSpPr>
                <a:stCxn id="1355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lt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357" name="Google Shape;1357;p7"/>
          <p:cNvSpPr txBox="1"/>
          <p:nvPr/>
        </p:nvSpPr>
        <p:spPr>
          <a:xfrm>
            <a:off x="4851466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Where do Firms / Boards Go Wrong?</a:t>
            </a:r>
            <a:endParaRPr/>
          </a:p>
        </p:txBody>
      </p:sp>
      <p:sp>
        <p:nvSpPr>
          <p:cNvPr id="1358" name="Google Shape;1358;p7"/>
          <p:cNvSpPr txBox="1"/>
          <p:nvPr/>
        </p:nvSpPr>
        <p:spPr>
          <a:xfrm>
            <a:off x="700086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FFFFFF"/>
                </a:solidFill>
                <a:latin typeface="Inter Light"/>
                <a:ea typeface="Inter Light"/>
                <a:cs typeface="Inter Light"/>
                <a:sym typeface="Inter Light"/>
              </a:rPr>
              <a:t>Why Do Firms / Boards Struggle?</a:t>
            </a:r>
            <a:endParaRPr/>
          </a:p>
        </p:txBody>
      </p:sp>
      <p:sp>
        <p:nvSpPr>
          <p:cNvPr id="1359" name="Google Shape;1359;p7"/>
          <p:cNvSpPr txBox="1"/>
          <p:nvPr/>
        </p:nvSpPr>
        <p:spPr>
          <a:xfrm>
            <a:off x="2685342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What Should Firms / Boards Do?</a:t>
            </a:r>
            <a:endParaRPr/>
          </a:p>
        </p:txBody>
      </p:sp>
      <p:pic>
        <p:nvPicPr>
          <p:cNvPr id="1360" name="Google Shape;136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8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</a:pPr>
            <a:r>
              <a:rPr lang="en-US"/>
              <a:t>Why is Succession Planning Important?</a:t>
            </a:r>
            <a:endParaRPr/>
          </a:p>
        </p:txBody>
      </p:sp>
      <p:sp>
        <p:nvSpPr>
          <p:cNvPr id="1366" name="Google Shape;1366;p8"/>
          <p:cNvSpPr txBox="1">
            <a:spLocks noGrp="1"/>
          </p:cNvSpPr>
          <p:nvPr>
            <p:ph type="body" idx="2"/>
          </p:nvPr>
        </p:nvSpPr>
        <p:spPr>
          <a:xfrm>
            <a:off x="428625" y="371476"/>
            <a:ext cx="5870837" cy="26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</p:txBody>
      </p:sp>
      <p:grpSp>
        <p:nvGrpSpPr>
          <p:cNvPr id="1367" name="Google Shape;1367;p8"/>
          <p:cNvGrpSpPr/>
          <p:nvPr/>
        </p:nvGrpSpPr>
        <p:grpSpPr>
          <a:xfrm>
            <a:off x="428625" y="1890132"/>
            <a:ext cx="1862951" cy="1929515"/>
            <a:chOff x="571499" y="2520176"/>
            <a:chExt cx="2483935" cy="2572686"/>
          </a:xfrm>
        </p:grpSpPr>
        <p:sp>
          <p:nvSpPr>
            <p:cNvPr id="1368" name="Google Shape;1368;p8"/>
            <p:cNvSpPr/>
            <p:nvPr/>
          </p:nvSpPr>
          <p:spPr>
            <a:xfrm>
              <a:off x="571499" y="2520176"/>
              <a:ext cx="2483935" cy="257268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369" name="Google Shape;1369;p8"/>
            <p:cNvGrpSpPr/>
            <p:nvPr/>
          </p:nvGrpSpPr>
          <p:grpSpPr>
            <a:xfrm>
              <a:off x="769419" y="2720854"/>
              <a:ext cx="430234" cy="430234"/>
              <a:chOff x="949119" y="2833648"/>
              <a:chExt cx="293855" cy="293855"/>
            </a:xfrm>
          </p:grpSpPr>
          <p:sp>
            <p:nvSpPr>
              <p:cNvPr id="1370" name="Google Shape;1370;p8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371" name="Google Shape;1371;p8"/>
              <p:cNvCxnSpPr>
                <a:stCxn id="1370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372" name="Google Shape;1372;p8"/>
          <p:cNvSpPr txBox="1"/>
          <p:nvPr/>
        </p:nvSpPr>
        <p:spPr>
          <a:xfrm>
            <a:off x="577064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Why is Succession Planning Important?</a:t>
            </a:r>
            <a:endParaRPr/>
          </a:p>
        </p:txBody>
      </p:sp>
      <p:sp>
        <p:nvSpPr>
          <p:cNvPr id="1373" name="Google Shape;1373;p8"/>
          <p:cNvSpPr/>
          <p:nvPr/>
        </p:nvSpPr>
        <p:spPr>
          <a:xfrm rot="5400000">
            <a:off x="1631180" y="2698967"/>
            <a:ext cx="1929516" cy="311847"/>
          </a:xfrm>
          <a:prstGeom prst="triangle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74" name="Google Shape;1374;p8"/>
          <p:cNvSpPr txBox="1"/>
          <p:nvPr/>
        </p:nvSpPr>
        <p:spPr>
          <a:xfrm>
            <a:off x="2900302" y="1757938"/>
            <a:ext cx="5265968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Helps the Board to discharge supervision responsibilities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Gives confidence to </a:t>
            </a:r>
            <a:r>
              <a:rPr lang="en-US" sz="1800" b="0" i="0" u="sng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stakeholders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Motivates management and aligns that motivation with the organization’s strategic aims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Mitigates risk of financial and reputational damage to the organization </a:t>
            </a:r>
            <a:endParaRPr/>
          </a:p>
        </p:txBody>
      </p:sp>
      <p:pic>
        <p:nvPicPr>
          <p:cNvPr id="1375" name="Google Shape;1375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9"/>
          <p:cNvSpPr txBox="1">
            <a:spLocks noGrp="1"/>
          </p:cNvSpPr>
          <p:nvPr>
            <p:ph type="title"/>
          </p:nvPr>
        </p:nvSpPr>
        <p:spPr>
          <a:xfrm>
            <a:off x="428625" y="635794"/>
            <a:ext cx="8286751" cy="428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Inter Light"/>
              <a:buNone/>
            </a:pPr>
            <a:r>
              <a:rPr lang="en-US"/>
              <a:t>What Should Firms / Boards Do?</a:t>
            </a:r>
            <a:endParaRPr/>
          </a:p>
        </p:txBody>
      </p:sp>
      <p:sp>
        <p:nvSpPr>
          <p:cNvPr id="1381" name="Google Shape;1381;p9"/>
          <p:cNvSpPr txBox="1">
            <a:spLocks noGrp="1"/>
          </p:cNvSpPr>
          <p:nvPr>
            <p:ph type="body" idx="2"/>
          </p:nvPr>
        </p:nvSpPr>
        <p:spPr>
          <a:xfrm>
            <a:off x="428625" y="371476"/>
            <a:ext cx="5870837" cy="264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00"/>
              <a:buNone/>
            </a:pPr>
            <a:r>
              <a:rPr lang="en-US"/>
              <a:t>Succession Planning</a:t>
            </a:r>
            <a:endParaRPr/>
          </a:p>
        </p:txBody>
      </p:sp>
      <p:sp>
        <p:nvSpPr>
          <p:cNvPr id="1382" name="Google Shape;1382;p9"/>
          <p:cNvSpPr/>
          <p:nvPr/>
        </p:nvSpPr>
        <p:spPr>
          <a:xfrm rot="5400000">
            <a:off x="1631180" y="2698967"/>
            <a:ext cx="1929516" cy="311847"/>
          </a:xfrm>
          <a:prstGeom prst="triangle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rgbClr val="E3F2FF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1383" name="Google Shape;1383;p9"/>
          <p:cNvSpPr txBox="1"/>
          <p:nvPr/>
        </p:nvSpPr>
        <p:spPr>
          <a:xfrm>
            <a:off x="2900302" y="1469476"/>
            <a:ext cx="5265968" cy="101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Create a workable framework setting out the approach (incl. scope, processes, timings and metrics)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Align with complementary docs e.g. Role Profiles, grade / role competencies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Develop formal plan(s)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Review and Test vs scenarios and risks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Ensure it is dynamic </a:t>
            </a:r>
            <a:r>
              <a:rPr lang="en-US" sz="1800" b="0" i="0" u="sng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not</a:t>
            </a: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 static</a:t>
            </a:r>
            <a:endParaRPr/>
          </a:p>
          <a:p>
            <a:pPr marL="342900" marR="0" lvl="0" indent="-3429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8062A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Allow for 2-3 options (conduct external benchmarking if not possible)</a:t>
            </a:r>
            <a:endParaRPr/>
          </a:p>
        </p:txBody>
      </p:sp>
      <p:grpSp>
        <p:nvGrpSpPr>
          <p:cNvPr id="1384" name="Google Shape;1384;p9"/>
          <p:cNvGrpSpPr/>
          <p:nvPr/>
        </p:nvGrpSpPr>
        <p:grpSpPr>
          <a:xfrm>
            <a:off x="428626" y="1890131"/>
            <a:ext cx="1862951" cy="1929515"/>
            <a:chOff x="3470816" y="2520175"/>
            <a:chExt cx="2483935" cy="2572686"/>
          </a:xfrm>
        </p:grpSpPr>
        <p:sp>
          <p:nvSpPr>
            <p:cNvPr id="1385" name="Google Shape;1385;p9"/>
            <p:cNvSpPr/>
            <p:nvPr/>
          </p:nvSpPr>
          <p:spPr>
            <a:xfrm>
              <a:off x="3470816" y="2520175"/>
              <a:ext cx="2483935" cy="257268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rgbClr val="E3F2FF"/>
                </a:solidFill>
                <a:latin typeface="Inter Light"/>
                <a:ea typeface="Inter Light"/>
                <a:cs typeface="Inter Light"/>
                <a:sym typeface="Inter Light"/>
              </a:endParaRPr>
            </a:p>
          </p:txBody>
        </p:sp>
        <p:grpSp>
          <p:nvGrpSpPr>
            <p:cNvPr id="1386" name="Google Shape;1386;p9"/>
            <p:cNvGrpSpPr/>
            <p:nvPr/>
          </p:nvGrpSpPr>
          <p:grpSpPr>
            <a:xfrm>
              <a:off x="3668736" y="2720854"/>
              <a:ext cx="430234" cy="430234"/>
              <a:chOff x="949119" y="2833648"/>
              <a:chExt cx="293855" cy="293855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949119" y="2833648"/>
                <a:ext cx="293855" cy="293855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b="0" i="0" u="none" strike="noStrike" cap="none">
                  <a:solidFill>
                    <a:srgbClr val="E3F2FF"/>
                  </a:solidFill>
                  <a:latin typeface="Inter Light"/>
                  <a:ea typeface="Inter Light"/>
                  <a:cs typeface="Inter Light"/>
                  <a:sym typeface="Inter Light"/>
                </a:endParaRPr>
              </a:p>
            </p:txBody>
          </p:sp>
          <p:cxnSp>
            <p:nvCxnSpPr>
              <p:cNvPr id="1388" name="Google Shape;1388;p9"/>
              <p:cNvCxnSpPr>
                <a:stCxn id="1387" idx="2"/>
              </p:cNvCxnSpPr>
              <p:nvPr/>
            </p:nvCxnSpPr>
            <p:spPr>
              <a:xfrm>
                <a:off x="949119" y="2980576"/>
                <a:ext cx="197400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2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sp>
        <p:nvSpPr>
          <p:cNvPr id="1389" name="Google Shape;1389;p9"/>
          <p:cNvSpPr txBox="1"/>
          <p:nvPr/>
        </p:nvSpPr>
        <p:spPr>
          <a:xfrm>
            <a:off x="577065" y="2484981"/>
            <a:ext cx="1567196" cy="576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062A"/>
              </a:buClr>
              <a:buSzPts val="2100"/>
              <a:buFont typeface="Arial"/>
              <a:buNone/>
            </a:pPr>
            <a:r>
              <a:rPr lang="en-US" sz="2100" b="0" i="0" u="none" strike="noStrike" cap="none">
                <a:solidFill>
                  <a:srgbClr val="08062A"/>
                </a:solidFill>
                <a:latin typeface="Inter Light"/>
                <a:ea typeface="Inter Light"/>
                <a:cs typeface="Inter Light"/>
                <a:sym typeface="Inter Light"/>
              </a:rPr>
              <a:t>What Should Firms / Boards Do?</a:t>
            </a:r>
            <a:endParaRPr/>
          </a:p>
        </p:txBody>
      </p:sp>
      <p:pic>
        <p:nvPicPr>
          <p:cNvPr id="1390" name="Google Shape;13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8206" y="4712110"/>
            <a:ext cx="692944" cy="364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sdaq Theme">
  <a:themeElements>
    <a:clrScheme name="Nasdaq Theme">
      <a:dk1>
        <a:srgbClr val="1B1B1B"/>
      </a:dk1>
      <a:lt1>
        <a:srgbClr val="E3F2FF"/>
      </a:lt1>
      <a:dk2>
        <a:srgbClr val="08062A"/>
      </a:dk2>
      <a:lt2>
        <a:srgbClr val="FFFFFF"/>
      </a:lt2>
      <a:accent1>
        <a:srgbClr val="0092BC"/>
      </a:accent1>
      <a:accent2>
        <a:srgbClr val="818181"/>
      </a:accent2>
      <a:accent3>
        <a:srgbClr val="5CFFA6"/>
      </a:accent3>
      <a:accent4>
        <a:srgbClr val="9A7DF3"/>
      </a:accent4>
      <a:accent5>
        <a:srgbClr val="FFF366"/>
      </a:accent5>
      <a:accent6>
        <a:srgbClr val="E3F2F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C MTX">
  <a:themeElements>
    <a:clrScheme name="SC v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63671"/>
      </a:accent1>
      <a:accent2>
        <a:srgbClr val="1A4797"/>
      </a:accent2>
      <a:accent3>
        <a:srgbClr val="2B93D1"/>
      </a:accent3>
      <a:accent4>
        <a:srgbClr val="32BCAD"/>
      </a:accent4>
      <a:accent5>
        <a:srgbClr val="9AB72D"/>
      </a:accent5>
      <a:accent6>
        <a:srgbClr val="C0C0C0"/>
      </a:accent6>
      <a:hlink>
        <a:srgbClr val="2B93D1"/>
      </a:hlink>
      <a:folHlink>
        <a:srgbClr val="C0C0C0"/>
      </a:folHlink>
    </a:clrScheme>
    <a:fontScheme name="PG Dec 2019">
      <a:majorFont>
        <a:latin typeface="Cambr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</Words>
  <Application>Microsoft Office PowerPoint</Application>
  <PresentationFormat>On-screen Show (16:9)</PresentationFormat>
  <Paragraphs>100</Paragraphs>
  <Slides>15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Bitter</vt:lpstr>
      <vt:lpstr>Inter ExtraLight</vt:lpstr>
      <vt:lpstr>Arial</vt:lpstr>
      <vt:lpstr>Cambria</vt:lpstr>
      <vt:lpstr>Georgia</vt:lpstr>
      <vt:lpstr>Inter Thin</vt:lpstr>
      <vt:lpstr>Inter Light</vt:lpstr>
      <vt:lpstr>Poppins</vt:lpstr>
      <vt:lpstr>Inter</vt:lpstr>
      <vt:lpstr>Simple Light</vt:lpstr>
      <vt:lpstr>Nasdaq Theme</vt:lpstr>
      <vt:lpstr>SC MTX</vt:lpstr>
      <vt:lpstr>think-cell Slide</vt:lpstr>
      <vt:lpstr>PowerPoint Presentation</vt:lpstr>
      <vt:lpstr>86% of leaders believe leadership succession planning is of utmost importance; only 14% think their organization does it well.    Deloitte, 2014  </vt:lpstr>
      <vt:lpstr>Only 35% of organizations have a formalized succession planning process.    ATD, 2019  </vt:lpstr>
      <vt:lpstr>70% reported that leadership development programs have been rescheduled or delayed by Covid-19    I4CP, 2020 </vt:lpstr>
      <vt:lpstr>Key Board Processes</vt:lpstr>
      <vt:lpstr>Basics of Succession Planning</vt:lpstr>
      <vt:lpstr>Key Questions</vt:lpstr>
      <vt:lpstr>Why is Succession Planning Important?</vt:lpstr>
      <vt:lpstr>What Should Firms / Boards Do?</vt:lpstr>
      <vt:lpstr>Where do Firms / Boards Go Wrong?</vt:lpstr>
      <vt:lpstr>Why Do Firms / Boards Struggle?</vt:lpstr>
      <vt:lpstr>Questions for boards to ask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Beasley</dc:creator>
  <cp:lastModifiedBy>George Vlachos</cp:lastModifiedBy>
  <cp:revision>1</cp:revision>
  <dcterms:modified xsi:type="dcterms:W3CDTF">2023-03-01T11:45:49Z</dcterms:modified>
</cp:coreProperties>
</file>